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 id="2147483779" r:id="rId2"/>
  </p:sldMasterIdLst>
  <p:notesMasterIdLst>
    <p:notesMasterId r:id="rId20"/>
  </p:notesMasterIdLst>
  <p:handoutMasterIdLst>
    <p:handoutMasterId r:id="rId21"/>
  </p:handoutMasterIdLst>
  <p:sldIdLst>
    <p:sldId id="582" r:id="rId3"/>
    <p:sldId id="583" r:id="rId4"/>
    <p:sldId id="584" r:id="rId5"/>
    <p:sldId id="585" r:id="rId6"/>
    <p:sldId id="586" r:id="rId7"/>
    <p:sldId id="598" r:id="rId8"/>
    <p:sldId id="599" r:id="rId9"/>
    <p:sldId id="590" r:id="rId10"/>
    <p:sldId id="589" r:id="rId11"/>
    <p:sldId id="591" r:id="rId12"/>
    <p:sldId id="592" r:id="rId13"/>
    <p:sldId id="594" r:id="rId14"/>
    <p:sldId id="593" r:id="rId15"/>
    <p:sldId id="595" r:id="rId16"/>
    <p:sldId id="596" r:id="rId17"/>
    <p:sldId id="597" r:id="rId18"/>
    <p:sldId id="60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örre - multipurpose template" id="{2D78C04B-A168-479C-9541-E3B6372F0BA9}">
          <p14:sldIdLst>
            <p14:sldId id="582"/>
            <p14:sldId id="583"/>
            <p14:sldId id="584"/>
            <p14:sldId id="585"/>
            <p14:sldId id="586"/>
            <p14:sldId id="598"/>
            <p14:sldId id="599"/>
            <p14:sldId id="590"/>
            <p14:sldId id="589"/>
            <p14:sldId id="591"/>
            <p14:sldId id="592"/>
            <p14:sldId id="594"/>
            <p14:sldId id="593"/>
            <p14:sldId id="595"/>
            <p14:sldId id="596"/>
            <p14:sldId id="597"/>
            <p14:sldId id="60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D60093"/>
    <a:srgbClr val="00ACED"/>
    <a:srgbClr val="A20051"/>
    <a:srgbClr val="993300"/>
    <a:srgbClr val="A365D1"/>
    <a:srgbClr val="CC00CC"/>
    <a:srgbClr val="B8005C"/>
    <a:srgbClr val="FF9933"/>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7" autoAdjust="0"/>
    <p:restoredTop sz="94707" autoAdjust="0"/>
  </p:normalViewPr>
  <p:slideViewPr>
    <p:cSldViewPr snapToGrid="0">
      <p:cViewPr varScale="1">
        <p:scale>
          <a:sx n="64" d="100"/>
          <a:sy n="64" d="100"/>
        </p:scale>
        <p:origin x="870" y="72"/>
      </p:cViewPr>
      <p:guideLst>
        <p:guide orient="horz" pos="2160"/>
        <p:guide pos="3840"/>
      </p:guideLst>
    </p:cSldViewPr>
  </p:slideViewPr>
  <p:notesTextViewPr>
    <p:cViewPr>
      <p:scale>
        <a:sx n="1" d="1"/>
        <a:sy n="1" d="1"/>
      </p:scale>
      <p:origin x="0" y="0"/>
    </p:cViewPr>
  </p:notesTextViewPr>
  <p:sorterViewPr>
    <p:cViewPr>
      <p:scale>
        <a:sx n="100" d="100"/>
        <a:sy n="100" d="100"/>
      </p:scale>
      <p:origin x="0" y="-648"/>
    </p:cViewPr>
  </p:sorterViewPr>
  <p:notesViewPr>
    <p:cSldViewPr snapToGrid="0">
      <p:cViewPr varScale="1">
        <p:scale>
          <a:sx n="86" d="100"/>
          <a:sy n="86" d="100"/>
        </p:scale>
        <p:origin x="378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FD4A49-3CDE-408A-892D-AEE0E002BB22}" type="datetimeFigureOut">
              <a:rPr lang="en-US" smtClean="0"/>
              <a:pPr/>
              <a:t>7/28/2023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84AF13-6931-4C1B-8846-6C389DA81412}" type="slidenum">
              <a:rPr lang="en-US" smtClean="0"/>
              <a:pPr/>
              <a:t>‹#›</a:t>
            </a:fld>
            <a:endParaRPr lang="en-US"/>
          </a:p>
        </p:txBody>
      </p:sp>
    </p:spTree>
    <p:extLst>
      <p:ext uri="{BB962C8B-B14F-4D97-AF65-F5344CB8AC3E}">
        <p14:creationId xmlns:p14="http://schemas.microsoft.com/office/powerpoint/2010/main" val="4153490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5FC15C-71A1-4B5E-B800-13FCAA9104CF}" type="datetimeFigureOut">
              <a:rPr lang="en-US" smtClean="0"/>
              <a:pPr/>
              <a:t>7/28/2023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92863F-2181-40AA-9D10-26C0A01C7A52}" type="slidenum">
              <a:rPr lang="en-US" smtClean="0"/>
              <a:pPr/>
              <a:t>‹#›</a:t>
            </a:fld>
            <a:endParaRPr lang="en-US"/>
          </a:p>
        </p:txBody>
      </p:sp>
    </p:spTree>
    <p:extLst>
      <p:ext uri="{BB962C8B-B14F-4D97-AF65-F5344CB8AC3E}">
        <p14:creationId xmlns:p14="http://schemas.microsoft.com/office/powerpoint/2010/main" val="1907578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smtClean="0"/>
              <a:t>Click to edit Master subtitle style</a:t>
            </a:r>
            <a:endParaRPr lang="en-US" dirty="0"/>
          </a:p>
        </p:txBody>
      </p:sp>
      <p:sp>
        <p:nvSpPr>
          <p:cNvPr id="7" name="Rectangle 6"/>
          <p:cNvSpPr/>
          <p:nvPr userDrawn="1"/>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prstClr val="white"/>
              </a:solidFill>
            </a:endParaRPr>
          </a:p>
        </p:txBody>
      </p:sp>
    </p:spTree>
    <p:extLst>
      <p:ext uri="{BB962C8B-B14F-4D97-AF65-F5344CB8AC3E}">
        <p14:creationId xmlns:p14="http://schemas.microsoft.com/office/powerpoint/2010/main" val="320259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7" name="投影片編號版面配置區 6"/>
          <p:cNvSpPr>
            <a:spLocks noGrp="1"/>
          </p:cNvSpPr>
          <p:nvPr>
            <p:ph type="sldNum" sz="quarter" idx="12"/>
          </p:nvPr>
        </p:nvSpPr>
        <p:spPr/>
        <p:txBody>
          <a:bodyPr/>
          <a:lstStyle/>
          <a:p>
            <a:fld id="{6E18DBF4-37B7-4C4F-9728-A1C100B177EE}" type="slidenum">
              <a:rPr lang="en-US" smtClean="0"/>
              <a:pPr/>
              <a:t>‹#›</a:t>
            </a:fld>
            <a:endParaRPr lang="en-US"/>
          </a:p>
        </p:txBody>
      </p:sp>
    </p:spTree>
    <p:extLst>
      <p:ext uri="{BB962C8B-B14F-4D97-AF65-F5344CB8AC3E}">
        <p14:creationId xmlns:p14="http://schemas.microsoft.com/office/powerpoint/2010/main" val="3049803774"/>
      </p:ext>
    </p:extLst>
  </p:cSld>
  <p:clrMapOvr>
    <a:masterClrMapping/>
  </p:clrMapOvr>
  <p:hf hdr="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Header bottom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r>
              <a:rPr lang="en-US" smtClean="0"/>
              <a:t>your date here</a:t>
            </a:r>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smtClean="0"/>
              <a:t>större - a multipurpose PowerPoint template</a:t>
            </a:r>
            <a:endParaRPr lang="en-US"/>
          </a:p>
        </p:txBody>
      </p:sp>
      <p:sp>
        <p:nvSpPr>
          <p:cNvPr id="6" name="Slide Number Placeholder 5"/>
          <p:cNvSpPr>
            <a:spLocks noGrp="1"/>
          </p:cNvSpPr>
          <p:nvPr>
            <p:ph type="sldNum" sz="quarter" idx="12"/>
          </p:nvPr>
        </p:nvSpPr>
        <p:spPr/>
        <p:txBody>
          <a:bodyPr/>
          <a:lstStyle/>
          <a:p>
            <a:fld id="{6E18DBF4-37B7-4C4F-9728-A1C100B177EE}" type="slidenum">
              <a:rPr lang="en-US" smtClean="0"/>
              <a:pPr/>
              <a:t>‹#›</a:t>
            </a:fld>
            <a:endParaRPr lang="en-US"/>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9" name="Text Placeholder 2"/>
          <p:cNvSpPr>
            <a:spLocks noGrp="1"/>
          </p:cNvSpPr>
          <p:nvPr>
            <p:ph type="body" idx="18"/>
          </p:nvPr>
        </p:nvSpPr>
        <p:spPr>
          <a:xfrm>
            <a:off x="342900" y="5413375"/>
            <a:ext cx="4572000" cy="942975"/>
          </a:xfrm>
          <a:solidFill>
            <a:schemeClr val="bg1">
              <a:alpha val="50000"/>
            </a:schemeClr>
          </a:solidFill>
        </p:spPr>
        <p:txBody>
          <a:bodyPr lIns="274320" tIns="91440" rIns="274320" bIns="18288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0" name="Title 1"/>
          <p:cNvSpPr>
            <a:spLocks noGrp="1"/>
          </p:cNvSpPr>
          <p:nvPr>
            <p:ph type="title"/>
          </p:nvPr>
        </p:nvSpPr>
        <p:spPr>
          <a:xfrm>
            <a:off x="3429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smtClean="0"/>
              <a:t>Click to edit Master title style</a:t>
            </a:r>
            <a:endParaRPr lang="en-US"/>
          </a:p>
        </p:txBody>
      </p:sp>
    </p:spTree>
    <p:extLst>
      <p:ext uri="{BB962C8B-B14F-4D97-AF65-F5344CB8AC3E}">
        <p14:creationId xmlns:p14="http://schemas.microsoft.com/office/powerpoint/2010/main" val="3256673876"/>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Header bottom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r>
              <a:rPr lang="en-US" smtClean="0"/>
              <a:t>your date here</a:t>
            </a:r>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smtClean="0"/>
              <a:t>större - a multipurpose PowerPoint template</a:t>
            </a:r>
            <a:endParaRPr lang="en-US"/>
          </a:p>
        </p:txBody>
      </p:sp>
      <p:sp>
        <p:nvSpPr>
          <p:cNvPr id="6" name="Slide Number Placeholder 5"/>
          <p:cNvSpPr>
            <a:spLocks noGrp="1"/>
          </p:cNvSpPr>
          <p:nvPr>
            <p:ph type="sldNum" sz="quarter" idx="12"/>
          </p:nvPr>
        </p:nvSpPr>
        <p:spPr/>
        <p:txBody>
          <a:bodyPr/>
          <a:lstStyle/>
          <a:p>
            <a:fld id="{6E18DBF4-37B7-4C4F-9728-A1C100B177EE}" type="slidenum">
              <a:rPr lang="en-US" smtClean="0"/>
              <a:pPr/>
              <a:t>‹#›</a:t>
            </a:fld>
            <a:endParaRPr lang="en-US"/>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72136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smtClean="0"/>
              <a:t>Click to edit Master title style</a:t>
            </a:r>
            <a:endParaRPr lang="en-US"/>
          </a:p>
        </p:txBody>
      </p:sp>
      <p:sp>
        <p:nvSpPr>
          <p:cNvPr id="3" name="Text Placeholder 2"/>
          <p:cNvSpPr>
            <a:spLocks noGrp="1"/>
          </p:cNvSpPr>
          <p:nvPr>
            <p:ph type="body" idx="1"/>
          </p:nvPr>
        </p:nvSpPr>
        <p:spPr>
          <a:xfrm>
            <a:off x="7213600" y="5413375"/>
            <a:ext cx="4572000" cy="942975"/>
          </a:xfrm>
          <a:solidFill>
            <a:schemeClr val="bg1">
              <a:alpha val="30000"/>
            </a:schemeClr>
          </a:solidFill>
        </p:spPr>
        <p:txBody>
          <a:bodyPr lIns="274320" tIns="91440" rIns="274320" bIns="182880"/>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41523490"/>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Impact Text and Image">
    <p:spTree>
      <p:nvGrpSpPr>
        <p:cNvPr id="1" name=""/>
        <p:cNvGrpSpPr/>
        <p:nvPr/>
      </p:nvGrpSpPr>
      <p:grpSpPr>
        <a:xfrm>
          <a:off x="0" y="0"/>
          <a:ext cx="0" cy="0"/>
          <a:chOff x="0" y="0"/>
          <a:chExt cx="0" cy="0"/>
        </a:xfrm>
      </p:grpSpPr>
      <p:sp>
        <p:nvSpPr>
          <p:cNvPr id="10" name="フリーフォーム 9"/>
          <p:cNvSpPr/>
          <p:nvPr userDrawn="1"/>
        </p:nvSpPr>
        <p:spPr>
          <a:xfrm rot="5400000">
            <a:off x="-549001" y="549000"/>
            <a:ext cx="6858001" cy="5760000"/>
          </a:xfrm>
          <a:custGeom>
            <a:avLst/>
            <a:gdLst>
              <a:gd name="connsiteX0" fmla="*/ 0 w 10287001"/>
              <a:gd name="connsiteY0" fmla="*/ 9448151 h 9448151"/>
              <a:gd name="connsiteX1" fmla="*/ 0 w 10287001"/>
              <a:gd name="connsiteY1" fmla="*/ 304947 h 9448151"/>
              <a:gd name="connsiteX2" fmla="*/ 4966632 w 10287001"/>
              <a:gd name="connsiteY2" fmla="*/ 304947 h 9448151"/>
              <a:gd name="connsiteX3" fmla="*/ 5143501 w 10287001"/>
              <a:gd name="connsiteY3" fmla="*/ 0 h 9448151"/>
              <a:gd name="connsiteX4" fmla="*/ 5320371 w 10287001"/>
              <a:gd name="connsiteY4" fmla="*/ 304947 h 9448151"/>
              <a:gd name="connsiteX5" fmla="*/ 10287001 w 10287001"/>
              <a:gd name="connsiteY5" fmla="*/ 304947 h 9448151"/>
              <a:gd name="connsiteX6" fmla="*/ 10287001 w 10287001"/>
              <a:gd name="connsiteY6" fmla="*/ 9448151 h 944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1" h="9448151">
                <a:moveTo>
                  <a:pt x="0" y="9448151"/>
                </a:moveTo>
                <a:lnTo>
                  <a:pt x="0" y="304947"/>
                </a:lnTo>
                <a:lnTo>
                  <a:pt x="4966632" y="304947"/>
                </a:lnTo>
                <a:lnTo>
                  <a:pt x="5143501" y="0"/>
                </a:lnTo>
                <a:lnTo>
                  <a:pt x="5320371" y="304947"/>
                </a:lnTo>
                <a:lnTo>
                  <a:pt x="10287001" y="304947"/>
                </a:lnTo>
                <a:lnTo>
                  <a:pt x="10287001" y="9448151"/>
                </a:lnTo>
                <a:close/>
              </a:path>
            </a:pathLst>
          </a:custGeom>
          <a:solidFill>
            <a:srgbClr val="B8005C"/>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en-US">
              <a:solidFill>
                <a:schemeClr val="tx1"/>
              </a:solidFill>
            </a:endParaRPr>
          </a:p>
        </p:txBody>
      </p:sp>
      <p:sp>
        <p:nvSpPr>
          <p:cNvPr id="6" name="テキスト プレースホルダー 11"/>
          <p:cNvSpPr>
            <a:spLocks noGrp="1"/>
          </p:cNvSpPr>
          <p:nvPr>
            <p:ph type="body" sz="quarter" idx="15" hasCustomPrompt="1"/>
          </p:nvPr>
        </p:nvSpPr>
        <p:spPr>
          <a:xfrm>
            <a:off x="0" y="1358770"/>
            <a:ext cx="5551098" cy="4260473"/>
          </a:xfrm>
        </p:spPr>
        <p:txBody>
          <a:bodyPr anchor="ctr">
            <a:noAutofit/>
          </a:bodyPr>
          <a:lstStyle>
            <a:lvl1pPr algn="ctr">
              <a:lnSpc>
                <a:spcPct val="90000"/>
              </a:lnSpc>
              <a:spcBef>
                <a:spcPts val="0"/>
              </a:spcBef>
              <a:defRPr sz="5900" spc="400" baseline="0">
                <a:solidFill>
                  <a:schemeClr val="bg1"/>
                </a:solidFill>
                <a:latin typeface="+mj-lt"/>
              </a:defRPr>
            </a:lvl1pPr>
          </a:lstStyle>
          <a:p>
            <a:pPr lvl="0"/>
            <a:r>
              <a:rPr lang="en-US" altLang="ja-JP" dirty="0" smtClean="0"/>
              <a:t>TEXT HERE</a:t>
            </a:r>
            <a:endParaRPr lang="en-US" dirty="0"/>
          </a:p>
        </p:txBody>
      </p:sp>
      <p:sp>
        <p:nvSpPr>
          <p:cNvPr id="8" name="テキスト プレースホルダー 11"/>
          <p:cNvSpPr>
            <a:spLocks noGrp="1"/>
          </p:cNvSpPr>
          <p:nvPr>
            <p:ph type="body" sz="quarter" idx="23" hasCustomPrompt="1"/>
          </p:nvPr>
        </p:nvSpPr>
        <p:spPr>
          <a:xfrm>
            <a:off x="6546089" y="3879051"/>
            <a:ext cx="5161021" cy="2205245"/>
          </a:xfrm>
        </p:spPr>
        <p:txBody>
          <a:bodyPr anchor="t">
            <a:noAutofit/>
          </a:bodyPr>
          <a:lstStyle>
            <a:lvl1pPr algn="l">
              <a:lnSpc>
                <a:spcPct val="120000"/>
              </a:lnSpc>
              <a:spcBef>
                <a:spcPts val="800"/>
              </a:spcBef>
              <a:defRPr sz="1300">
                <a:solidFill>
                  <a:schemeClr val="tx1"/>
                </a:solidFill>
                <a:latin typeface="+mn-lt"/>
              </a:defRPr>
            </a:lvl1pPr>
          </a:lstStyle>
          <a:p>
            <a:pPr lvl="0"/>
            <a:r>
              <a:rPr lang="en-US" altLang="ja-JP" dirty="0" smtClean="0"/>
              <a:t>Text Here</a:t>
            </a:r>
          </a:p>
        </p:txBody>
      </p:sp>
      <p:sp>
        <p:nvSpPr>
          <p:cNvPr id="3" name="図プレースホルダー 2"/>
          <p:cNvSpPr>
            <a:spLocks noGrp="1"/>
          </p:cNvSpPr>
          <p:nvPr>
            <p:ph type="pic" sz="quarter" idx="24" hasCustomPrompt="1"/>
          </p:nvPr>
        </p:nvSpPr>
        <p:spPr>
          <a:xfrm>
            <a:off x="6666113" y="879748"/>
            <a:ext cx="4950980" cy="2788248"/>
          </a:xfrm>
        </p:spPr>
        <p:txBody>
          <a:bodyPr>
            <a:normAutofit/>
          </a:bodyPr>
          <a:lstStyle>
            <a:lvl1pPr>
              <a:defRPr sz="1200" baseline="0"/>
            </a:lvl1pPr>
          </a:lstStyle>
          <a:p>
            <a:r>
              <a:rPr kumimoji="1" lang="en-US" altLang="ja-JP" dirty="0" smtClean="0"/>
              <a:t>Add an mage</a:t>
            </a:r>
            <a:endParaRPr kumimoji="1" lang="ja-JP" altLang="en-US" dirty="0"/>
          </a:p>
        </p:txBody>
      </p:sp>
    </p:spTree>
    <p:extLst>
      <p:ext uri="{BB962C8B-B14F-4D97-AF65-F5344CB8AC3E}">
        <p14:creationId xmlns:p14="http://schemas.microsoft.com/office/powerpoint/2010/main" val="1646129425"/>
      </p:ext>
    </p:extLst>
  </p:cSld>
  <p:clrMapOvr>
    <a:masterClrMapping/>
  </p:clrMapOvr>
  <p:transition spd="med"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 presetClass="entr" presetSubtype="9" decel="100000"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1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100"/>
                            </p:stCondLst>
                            <p:childTnLst>
                              <p:par>
                                <p:cTn id="17" presetID="10" presetClass="entr" presetSubtype="0" fill="hold" grpId="0" nodeType="after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tmplLst>
          <p:tmpl>
            <p:tnLst>
              <p:par>
                <p:cTn presetID="2" presetClass="entr" presetSubtype="9" decel="100000" fill="hold" nodeType="afterEffect">
                  <p:stCondLst>
                    <p:cond delay="0"/>
                  </p:stCondLst>
                  <p:iterate type="wd">
                    <p:tmPct val="10000"/>
                  </p:iterate>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0-#ppt_h/2"/>
                          </p:val>
                        </p:tav>
                        <p:tav tm="100000">
                          <p:val>
                            <p:strVal val="#ppt_y"/>
                          </p:val>
                        </p:tav>
                      </p:tavLst>
                    </p:anim>
                  </p:childTnLst>
                </p:cTn>
              </p:par>
            </p:tnLst>
          </p:tmpl>
        </p:tmplLst>
      </p:bldP>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3" grpId="0"/>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x3 Images">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4038600" y="6356350"/>
            <a:ext cx="4114800" cy="365125"/>
          </a:xfrm>
          <a:prstGeom prst="rect">
            <a:avLst/>
          </a:prstGeom>
        </p:spPr>
        <p:txBody>
          <a:bodyPr/>
          <a:lstStyle/>
          <a:p>
            <a:r>
              <a:rPr lang="en-US" smtClean="0"/>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387164BF-D67A-46C0-81D2-5BAF67C00C80}" type="slidenum">
              <a:rPr lang="en-US" smtClean="0"/>
              <a:pPr/>
              <a:t>‹#›</a:t>
            </a:fld>
            <a:endParaRPr lang="en-US" dirty="0"/>
          </a:p>
        </p:txBody>
      </p:sp>
      <p:sp>
        <p:nvSpPr>
          <p:cNvPr id="5" name="図プレースホルダー 9"/>
          <p:cNvSpPr>
            <a:spLocks noGrp="1"/>
          </p:cNvSpPr>
          <p:nvPr>
            <p:ph type="pic" sz="quarter" idx="12" hasCustomPrompt="1"/>
          </p:nvPr>
        </p:nvSpPr>
        <p:spPr>
          <a:xfrm>
            <a:off x="514895" y="1058737"/>
            <a:ext cx="3540701" cy="1800200"/>
          </a:xfrm>
          <a:prstGeom prst="rect">
            <a:avLst/>
          </a:prstGeom>
        </p:spPr>
        <p:txBody>
          <a:bodyPr/>
          <a:lstStyle>
            <a:lvl1pPr marL="0" marR="0" indent="0" algn="l" defTabSz="1088556"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smtClean="0"/>
              <a:t>Add an image</a:t>
            </a:r>
            <a:endParaRPr kumimoji="1" lang="ja-JP" altLang="en-US" dirty="0" smtClean="0"/>
          </a:p>
          <a:p>
            <a:endParaRPr kumimoji="1" lang="ja-JP" altLang="en-US" dirty="0"/>
          </a:p>
        </p:txBody>
      </p:sp>
      <p:sp>
        <p:nvSpPr>
          <p:cNvPr id="6" name="テキスト プレースホルダー 11"/>
          <p:cNvSpPr>
            <a:spLocks noGrp="1"/>
          </p:cNvSpPr>
          <p:nvPr>
            <p:ph type="body" sz="quarter" idx="15" hasCustomPrompt="1"/>
          </p:nvPr>
        </p:nvSpPr>
        <p:spPr>
          <a:xfrm>
            <a:off x="514895" y="2858937"/>
            <a:ext cx="3540701" cy="780087"/>
          </a:xfrm>
        </p:spPr>
        <p:txBody>
          <a:bodyPr anchor="t">
            <a:noAutofit/>
          </a:bodyPr>
          <a:lstStyle>
            <a:lvl1pPr algn="l">
              <a:lnSpc>
                <a:spcPct val="120000"/>
              </a:lnSpc>
              <a:spcBef>
                <a:spcPts val="0"/>
              </a:spcBef>
              <a:defRPr sz="1200">
                <a:solidFill>
                  <a:schemeClr val="tx1"/>
                </a:solidFill>
                <a:latin typeface="+mn-lt"/>
              </a:defRPr>
            </a:lvl1pPr>
          </a:lstStyle>
          <a:p>
            <a:pPr lvl="0"/>
            <a:r>
              <a:rPr lang="en-US" altLang="ja-JP" dirty="0" smtClean="0"/>
              <a:t>Text Here</a:t>
            </a:r>
            <a:endParaRPr lang="en-US" dirty="0"/>
          </a:p>
        </p:txBody>
      </p:sp>
      <p:sp>
        <p:nvSpPr>
          <p:cNvPr id="17" name="図プレースホルダー 9"/>
          <p:cNvSpPr>
            <a:spLocks noGrp="1"/>
          </p:cNvSpPr>
          <p:nvPr>
            <p:ph type="pic" sz="quarter" idx="16" hasCustomPrompt="1"/>
          </p:nvPr>
        </p:nvSpPr>
        <p:spPr>
          <a:xfrm>
            <a:off x="4325649" y="1058737"/>
            <a:ext cx="3540701" cy="1800200"/>
          </a:xfrm>
          <a:prstGeom prst="rect">
            <a:avLst/>
          </a:prstGeom>
        </p:spPr>
        <p:txBody>
          <a:bodyPr/>
          <a:lstStyle>
            <a:lvl1pPr marL="0" marR="0" indent="0" algn="l" defTabSz="1088556"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smtClean="0"/>
              <a:t>Add an image</a:t>
            </a:r>
            <a:endParaRPr kumimoji="1" lang="ja-JP" altLang="en-US" dirty="0" smtClean="0"/>
          </a:p>
          <a:p>
            <a:endParaRPr kumimoji="1" lang="ja-JP" altLang="en-US" dirty="0"/>
          </a:p>
        </p:txBody>
      </p:sp>
      <p:sp>
        <p:nvSpPr>
          <p:cNvPr id="18" name="テキスト プレースホルダー 11"/>
          <p:cNvSpPr>
            <a:spLocks noGrp="1"/>
          </p:cNvSpPr>
          <p:nvPr>
            <p:ph type="body" sz="quarter" idx="17" hasCustomPrompt="1"/>
          </p:nvPr>
        </p:nvSpPr>
        <p:spPr>
          <a:xfrm>
            <a:off x="4325649" y="2858937"/>
            <a:ext cx="3540701" cy="780087"/>
          </a:xfrm>
        </p:spPr>
        <p:txBody>
          <a:bodyPr anchor="t">
            <a:noAutofit/>
          </a:bodyPr>
          <a:lstStyle>
            <a:lvl1pPr algn="l">
              <a:lnSpc>
                <a:spcPct val="120000"/>
              </a:lnSpc>
              <a:spcBef>
                <a:spcPts val="0"/>
              </a:spcBef>
              <a:defRPr sz="1200">
                <a:solidFill>
                  <a:schemeClr val="tx1"/>
                </a:solidFill>
                <a:latin typeface="+mn-lt"/>
              </a:defRPr>
            </a:lvl1pPr>
          </a:lstStyle>
          <a:p>
            <a:pPr lvl="0"/>
            <a:r>
              <a:rPr lang="en-US" altLang="ja-JP" dirty="0" smtClean="0"/>
              <a:t>Text Here</a:t>
            </a:r>
            <a:endParaRPr lang="en-US" dirty="0"/>
          </a:p>
        </p:txBody>
      </p:sp>
      <p:sp>
        <p:nvSpPr>
          <p:cNvPr id="19" name="図プレースホルダー 9"/>
          <p:cNvSpPr>
            <a:spLocks noGrp="1"/>
          </p:cNvSpPr>
          <p:nvPr>
            <p:ph type="pic" sz="quarter" idx="18" hasCustomPrompt="1"/>
          </p:nvPr>
        </p:nvSpPr>
        <p:spPr>
          <a:xfrm>
            <a:off x="8136403" y="1058737"/>
            <a:ext cx="3540701" cy="1800200"/>
          </a:xfrm>
          <a:prstGeom prst="rect">
            <a:avLst/>
          </a:prstGeom>
        </p:spPr>
        <p:txBody>
          <a:bodyPr/>
          <a:lstStyle>
            <a:lvl1pPr marL="0" marR="0" indent="0" algn="l" defTabSz="1088556"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smtClean="0"/>
              <a:t>Add an image</a:t>
            </a:r>
            <a:endParaRPr kumimoji="1" lang="ja-JP" altLang="en-US" dirty="0" smtClean="0"/>
          </a:p>
          <a:p>
            <a:endParaRPr kumimoji="1" lang="ja-JP" altLang="en-US" dirty="0"/>
          </a:p>
        </p:txBody>
      </p:sp>
      <p:sp>
        <p:nvSpPr>
          <p:cNvPr id="20" name="テキスト プレースホルダー 11"/>
          <p:cNvSpPr>
            <a:spLocks noGrp="1"/>
          </p:cNvSpPr>
          <p:nvPr>
            <p:ph type="body" sz="quarter" idx="19" hasCustomPrompt="1"/>
          </p:nvPr>
        </p:nvSpPr>
        <p:spPr>
          <a:xfrm>
            <a:off x="8136403" y="2858937"/>
            <a:ext cx="3540701" cy="780087"/>
          </a:xfrm>
        </p:spPr>
        <p:txBody>
          <a:bodyPr anchor="t">
            <a:noAutofit/>
          </a:bodyPr>
          <a:lstStyle>
            <a:lvl1pPr algn="l">
              <a:lnSpc>
                <a:spcPct val="120000"/>
              </a:lnSpc>
              <a:spcBef>
                <a:spcPts val="0"/>
              </a:spcBef>
              <a:defRPr sz="1200">
                <a:solidFill>
                  <a:schemeClr val="tx1"/>
                </a:solidFill>
                <a:latin typeface="+mn-lt"/>
              </a:defRPr>
            </a:lvl1pPr>
          </a:lstStyle>
          <a:p>
            <a:pPr lvl="0"/>
            <a:r>
              <a:rPr lang="en-US" altLang="ja-JP" dirty="0" smtClean="0"/>
              <a:t>Text Here</a:t>
            </a:r>
            <a:endParaRPr lang="en-US" dirty="0"/>
          </a:p>
        </p:txBody>
      </p:sp>
      <p:sp>
        <p:nvSpPr>
          <p:cNvPr id="21" name="図プレースホルダー 9"/>
          <p:cNvSpPr>
            <a:spLocks noGrp="1"/>
          </p:cNvSpPr>
          <p:nvPr>
            <p:ph type="pic" sz="quarter" idx="20" hasCustomPrompt="1"/>
          </p:nvPr>
        </p:nvSpPr>
        <p:spPr>
          <a:xfrm>
            <a:off x="514895" y="3729033"/>
            <a:ext cx="3540701" cy="1800200"/>
          </a:xfrm>
          <a:prstGeom prst="rect">
            <a:avLst/>
          </a:prstGeom>
        </p:spPr>
        <p:txBody>
          <a:bodyPr/>
          <a:lstStyle>
            <a:lvl1pPr marL="0" marR="0" indent="0" algn="l" defTabSz="1088556"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smtClean="0"/>
              <a:t>Add an image</a:t>
            </a:r>
            <a:endParaRPr kumimoji="1" lang="ja-JP" altLang="en-US" dirty="0" smtClean="0"/>
          </a:p>
          <a:p>
            <a:endParaRPr kumimoji="1" lang="ja-JP" altLang="en-US" dirty="0"/>
          </a:p>
        </p:txBody>
      </p:sp>
      <p:sp>
        <p:nvSpPr>
          <p:cNvPr id="22" name="テキスト プレースホルダー 11"/>
          <p:cNvSpPr>
            <a:spLocks noGrp="1"/>
          </p:cNvSpPr>
          <p:nvPr>
            <p:ph type="body" sz="quarter" idx="21" hasCustomPrompt="1"/>
          </p:nvPr>
        </p:nvSpPr>
        <p:spPr>
          <a:xfrm>
            <a:off x="514895" y="5529233"/>
            <a:ext cx="3540701" cy="780087"/>
          </a:xfrm>
        </p:spPr>
        <p:txBody>
          <a:bodyPr anchor="t">
            <a:noAutofit/>
          </a:bodyPr>
          <a:lstStyle>
            <a:lvl1pPr algn="l">
              <a:lnSpc>
                <a:spcPct val="120000"/>
              </a:lnSpc>
              <a:spcBef>
                <a:spcPts val="0"/>
              </a:spcBef>
              <a:defRPr sz="1200">
                <a:solidFill>
                  <a:schemeClr val="tx1"/>
                </a:solidFill>
                <a:latin typeface="+mn-lt"/>
              </a:defRPr>
            </a:lvl1pPr>
          </a:lstStyle>
          <a:p>
            <a:pPr lvl="0"/>
            <a:r>
              <a:rPr lang="en-US" altLang="ja-JP" dirty="0" smtClean="0"/>
              <a:t>Text Here</a:t>
            </a:r>
            <a:endParaRPr lang="en-US" dirty="0"/>
          </a:p>
        </p:txBody>
      </p:sp>
      <p:sp>
        <p:nvSpPr>
          <p:cNvPr id="23" name="図プレースホルダー 9"/>
          <p:cNvSpPr>
            <a:spLocks noGrp="1"/>
          </p:cNvSpPr>
          <p:nvPr>
            <p:ph type="pic" sz="quarter" idx="22" hasCustomPrompt="1"/>
          </p:nvPr>
        </p:nvSpPr>
        <p:spPr>
          <a:xfrm>
            <a:off x="4325649" y="3729033"/>
            <a:ext cx="3540701" cy="1800200"/>
          </a:xfrm>
          <a:prstGeom prst="rect">
            <a:avLst/>
          </a:prstGeom>
        </p:spPr>
        <p:txBody>
          <a:bodyPr/>
          <a:lstStyle>
            <a:lvl1pPr marL="0" marR="0" indent="0" algn="l" defTabSz="1088556"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smtClean="0"/>
              <a:t>Add an image</a:t>
            </a:r>
            <a:endParaRPr kumimoji="1" lang="ja-JP" altLang="en-US" dirty="0" smtClean="0"/>
          </a:p>
          <a:p>
            <a:endParaRPr kumimoji="1" lang="ja-JP" altLang="en-US" dirty="0"/>
          </a:p>
        </p:txBody>
      </p:sp>
      <p:sp>
        <p:nvSpPr>
          <p:cNvPr id="24" name="テキスト プレースホルダー 11"/>
          <p:cNvSpPr>
            <a:spLocks noGrp="1"/>
          </p:cNvSpPr>
          <p:nvPr>
            <p:ph type="body" sz="quarter" idx="23" hasCustomPrompt="1"/>
          </p:nvPr>
        </p:nvSpPr>
        <p:spPr>
          <a:xfrm>
            <a:off x="4325649" y="5529233"/>
            <a:ext cx="3540701" cy="780087"/>
          </a:xfrm>
        </p:spPr>
        <p:txBody>
          <a:bodyPr anchor="t">
            <a:noAutofit/>
          </a:bodyPr>
          <a:lstStyle>
            <a:lvl1pPr algn="l">
              <a:lnSpc>
                <a:spcPct val="120000"/>
              </a:lnSpc>
              <a:spcBef>
                <a:spcPts val="0"/>
              </a:spcBef>
              <a:defRPr sz="1200">
                <a:solidFill>
                  <a:schemeClr val="tx1"/>
                </a:solidFill>
                <a:latin typeface="+mn-lt"/>
              </a:defRPr>
            </a:lvl1pPr>
          </a:lstStyle>
          <a:p>
            <a:pPr lvl="0"/>
            <a:r>
              <a:rPr lang="en-US" altLang="ja-JP" dirty="0" smtClean="0"/>
              <a:t>Text Here</a:t>
            </a:r>
            <a:endParaRPr lang="en-US" dirty="0"/>
          </a:p>
        </p:txBody>
      </p:sp>
      <p:sp>
        <p:nvSpPr>
          <p:cNvPr id="25" name="図プレースホルダー 9"/>
          <p:cNvSpPr>
            <a:spLocks noGrp="1"/>
          </p:cNvSpPr>
          <p:nvPr>
            <p:ph type="pic" sz="quarter" idx="24" hasCustomPrompt="1"/>
          </p:nvPr>
        </p:nvSpPr>
        <p:spPr>
          <a:xfrm>
            <a:off x="8136403" y="3729033"/>
            <a:ext cx="3540701" cy="1800200"/>
          </a:xfrm>
          <a:prstGeom prst="rect">
            <a:avLst/>
          </a:prstGeom>
        </p:spPr>
        <p:txBody>
          <a:bodyPr/>
          <a:lstStyle>
            <a:lvl1pPr marL="0" marR="0" indent="0" algn="l" defTabSz="1088556"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smtClean="0"/>
              <a:t>Add an image</a:t>
            </a:r>
            <a:endParaRPr kumimoji="1" lang="ja-JP" altLang="en-US" dirty="0" smtClean="0"/>
          </a:p>
          <a:p>
            <a:endParaRPr kumimoji="1" lang="ja-JP" altLang="en-US" dirty="0"/>
          </a:p>
        </p:txBody>
      </p:sp>
      <p:sp>
        <p:nvSpPr>
          <p:cNvPr id="26" name="テキスト プレースホルダー 11"/>
          <p:cNvSpPr>
            <a:spLocks noGrp="1"/>
          </p:cNvSpPr>
          <p:nvPr>
            <p:ph type="body" sz="quarter" idx="25" hasCustomPrompt="1"/>
          </p:nvPr>
        </p:nvSpPr>
        <p:spPr>
          <a:xfrm>
            <a:off x="8136403" y="5529233"/>
            <a:ext cx="3540701" cy="780087"/>
          </a:xfrm>
        </p:spPr>
        <p:txBody>
          <a:bodyPr anchor="t">
            <a:noAutofit/>
          </a:bodyPr>
          <a:lstStyle>
            <a:lvl1pPr algn="l">
              <a:lnSpc>
                <a:spcPct val="120000"/>
              </a:lnSpc>
              <a:spcBef>
                <a:spcPts val="0"/>
              </a:spcBef>
              <a:defRPr sz="1200">
                <a:solidFill>
                  <a:schemeClr val="tx1"/>
                </a:solidFill>
                <a:latin typeface="+mn-lt"/>
              </a:defRPr>
            </a:lvl1pPr>
          </a:lstStyle>
          <a:p>
            <a:pPr lvl="0"/>
            <a:r>
              <a:rPr lang="en-US" altLang="ja-JP" dirty="0" smtClean="0"/>
              <a:t>Text Here</a:t>
            </a:r>
            <a:endParaRPr lang="en-US" dirty="0"/>
          </a:p>
        </p:txBody>
      </p:sp>
      <p:sp>
        <p:nvSpPr>
          <p:cNvPr id="28" name="タイトル 1"/>
          <p:cNvSpPr>
            <a:spLocks noGrp="1"/>
          </p:cNvSpPr>
          <p:nvPr>
            <p:ph type="title" hasCustomPrompt="1"/>
          </p:nvPr>
        </p:nvSpPr>
        <p:spPr>
          <a:xfrm>
            <a:off x="424877" y="128634"/>
            <a:ext cx="11162209" cy="750083"/>
          </a:xfrm>
        </p:spPr>
        <p:txBody>
          <a:bodyPr/>
          <a:lstStyle>
            <a:lvl1pPr>
              <a:defRPr spc="1000" baseline="0"/>
            </a:lvl1pPr>
          </a:lstStyle>
          <a:p>
            <a:r>
              <a:rPr lang="en-US" altLang="ja-JP" dirty="0" smtClean="0"/>
              <a:t>SLIDE TITLE HERE</a:t>
            </a:r>
            <a:endParaRPr kumimoji="1" lang="ja-JP" altLang="en-US" dirty="0"/>
          </a:p>
        </p:txBody>
      </p:sp>
    </p:spTree>
    <p:extLst>
      <p:ext uri="{BB962C8B-B14F-4D97-AF65-F5344CB8AC3E}">
        <p14:creationId xmlns:p14="http://schemas.microsoft.com/office/powerpoint/2010/main" val="2735738479"/>
      </p:ext>
    </p:extLst>
  </p:cSld>
  <p:clrMapOvr>
    <a:masterClrMapping/>
  </p:clrMapOvr>
  <p:transition spd="med"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500"/>
                            </p:stCondLst>
                            <p:childTnLst>
                              <p:par>
                                <p:cTn id="19" presetID="10" presetClass="entr" presetSubtype="0" fill="hold" grpId="0" nodeType="afterEffect">
                                  <p:stCondLst>
                                    <p:cond delay="5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2500"/>
                            </p:stCondLst>
                            <p:childTnLst>
                              <p:par>
                                <p:cTn id="26" presetID="10" presetClass="entr" presetSubtype="0" fill="hold" grpId="0" nodeType="afterEffect">
                                  <p:stCondLst>
                                    <p:cond delay="5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3500"/>
                            </p:stCondLst>
                            <p:childTnLst>
                              <p:par>
                                <p:cTn id="33" presetID="10" presetClass="entr" presetSubtype="0" fill="hold" grpId="0" nodeType="afterEffect">
                                  <p:stCondLst>
                                    <p:cond delay="50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par>
                          <p:cTn id="39" fill="hold">
                            <p:stCondLst>
                              <p:cond delay="4500"/>
                            </p:stCondLst>
                            <p:childTnLst>
                              <p:par>
                                <p:cTn id="40" presetID="10" presetClass="entr" presetSubtype="0" fill="hold" grpId="0" nodeType="afterEffect">
                                  <p:stCondLst>
                                    <p:cond delay="50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17" grpId="0"/>
      <p:bldP spid="18" grpId="0">
        <p:tmplLst>
          <p:tmpl>
            <p:tnLst>
              <p:par>
                <p:cTn presetID="10"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p:bldP spid="20" grpId="0">
        <p:tmplLst>
          <p:tmpl>
            <p:tnLst>
              <p:par>
                <p:cTn presetID="10"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p:bldP spid="22" grpId="0">
        <p:tmplLst>
          <p:tmpl>
            <p:tnLst>
              <p:par>
                <p:cTn presetID="10" presetClass="entr" presetSubtype="0" fill="hold" nodeType="withEffect">
                  <p:stCondLst>
                    <p:cond delay="5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p:bldP spid="24" grpId="0">
        <p:tmplLst>
          <p:tmpl>
            <p:tnLst>
              <p:par>
                <p:cTn presetID="10" presetClass="entr" presetSubtype="0"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p:bldP spid="26" grpId="0">
        <p:tmplLst>
          <p:tmpl>
            <p:tnLst>
              <p:par>
                <p:cTn presetID="10" presetClass="entr" presetSubtype="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投影片編號版面配置區 5"/>
          <p:cNvSpPr>
            <a:spLocks noGrp="1"/>
          </p:cNvSpPr>
          <p:nvPr>
            <p:ph type="sldNum" sz="quarter" idx="12"/>
          </p:nvPr>
        </p:nvSpPr>
        <p:spPr/>
        <p:txBody>
          <a:bodyPr/>
          <a:lstStyle/>
          <a:p>
            <a:fld id="{6E18DBF4-37B7-4C4F-9728-A1C100B177EE}" type="slidenum">
              <a:rPr lang="en-US" smtClean="0"/>
              <a:pPr/>
              <a:t>‹#›</a:t>
            </a:fld>
            <a:endParaRPr lang="en-US"/>
          </a:p>
        </p:txBody>
      </p:sp>
    </p:spTree>
    <p:extLst>
      <p:ext uri="{BB962C8B-B14F-4D97-AF65-F5344CB8AC3E}">
        <p14:creationId xmlns:p14="http://schemas.microsoft.com/office/powerpoint/2010/main" val="683047414"/>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投影片編號版面配置區 5"/>
          <p:cNvSpPr>
            <a:spLocks noGrp="1"/>
          </p:cNvSpPr>
          <p:nvPr>
            <p:ph type="sldNum" sz="quarter" idx="12"/>
          </p:nvPr>
        </p:nvSpPr>
        <p:spPr/>
        <p:txBody>
          <a:bodyPr/>
          <a:lstStyle/>
          <a:p>
            <a:fld id="{6E18DBF4-37B7-4C4F-9728-A1C100B177EE}" type="slidenum">
              <a:rPr lang="en-US" smtClean="0"/>
              <a:pPr/>
              <a:t>‹#›</a:t>
            </a:fld>
            <a:endParaRPr lang="en-US"/>
          </a:p>
        </p:txBody>
      </p:sp>
    </p:spTree>
    <p:extLst>
      <p:ext uri="{BB962C8B-B14F-4D97-AF65-F5344CB8AC3E}">
        <p14:creationId xmlns:p14="http://schemas.microsoft.com/office/powerpoint/2010/main" val="2301877257"/>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p:bg>
      <p:bgPr>
        <a:solidFill>
          <a:srgbClr val="ECC1C8"/>
        </a:solidFill>
        <a:effectLst/>
      </p:bgPr>
    </p:bg>
    <p:spTree>
      <p:nvGrpSpPr>
        <p:cNvPr id="1" name="Shape 8"/>
        <p:cNvGrpSpPr/>
        <p:nvPr/>
      </p:nvGrpSpPr>
      <p:grpSpPr>
        <a:xfrm>
          <a:off x="0" y="0"/>
          <a:ext cx="0" cy="0"/>
          <a:chOff x="0" y="0"/>
          <a:chExt cx="0" cy="0"/>
        </a:xfrm>
      </p:grpSpPr>
      <p:sp>
        <p:nvSpPr>
          <p:cNvPr id="14" name="Shape 14"/>
          <p:cNvSpPr txBox="1">
            <a:spLocks noGrp="1"/>
          </p:cNvSpPr>
          <p:nvPr>
            <p:ph type="ctrTitle"/>
          </p:nvPr>
        </p:nvSpPr>
        <p:spPr>
          <a:xfrm>
            <a:off x="3347200" y="2789636"/>
            <a:ext cx="5497600" cy="1546399"/>
          </a:xfrm>
          <a:prstGeom prst="rect">
            <a:avLst/>
          </a:prstGeom>
        </p:spPr>
        <p:txBody>
          <a:bodyPr lIns="91425" tIns="91425" rIns="91425" bIns="91425" anchor="ctr" anchorCtr="0"/>
          <a:lstStyle>
            <a:lvl1pPr lvl="0" algn="ctr">
              <a:spcBef>
                <a:spcPts val="0"/>
              </a:spcBef>
              <a:buSzPct val="100000"/>
              <a:defRPr sz="4000"/>
            </a:lvl1pPr>
            <a:lvl2pPr lvl="1" algn="ctr">
              <a:spcBef>
                <a:spcPts val="0"/>
              </a:spcBef>
              <a:buSzPct val="100000"/>
              <a:defRPr sz="4000"/>
            </a:lvl2pPr>
            <a:lvl3pPr lvl="2" algn="ctr">
              <a:spcBef>
                <a:spcPts val="0"/>
              </a:spcBef>
              <a:buSzPct val="100000"/>
              <a:defRPr sz="4000"/>
            </a:lvl3pPr>
            <a:lvl4pPr lvl="3" algn="ctr">
              <a:spcBef>
                <a:spcPts val="0"/>
              </a:spcBef>
              <a:buSzPct val="100000"/>
              <a:defRPr sz="4000"/>
            </a:lvl4pPr>
            <a:lvl5pPr lvl="4" algn="ctr">
              <a:spcBef>
                <a:spcPts val="0"/>
              </a:spcBef>
              <a:buSzPct val="100000"/>
              <a:defRPr sz="4000"/>
            </a:lvl5pPr>
            <a:lvl6pPr lvl="5" algn="ctr">
              <a:spcBef>
                <a:spcPts val="0"/>
              </a:spcBef>
              <a:buSzPct val="100000"/>
              <a:defRPr sz="4000"/>
            </a:lvl6pPr>
            <a:lvl7pPr lvl="6" algn="ctr">
              <a:spcBef>
                <a:spcPts val="0"/>
              </a:spcBef>
              <a:buSzPct val="100000"/>
              <a:defRPr sz="4000"/>
            </a:lvl7pPr>
            <a:lvl8pPr lvl="7" algn="ctr">
              <a:spcBef>
                <a:spcPts val="0"/>
              </a:spcBef>
              <a:buSzPct val="100000"/>
              <a:defRPr sz="4000"/>
            </a:lvl8pPr>
            <a:lvl9pPr lvl="8" algn="ctr">
              <a:spcBef>
                <a:spcPts val="0"/>
              </a:spcBef>
              <a:buSzPct val="100000"/>
              <a:defRPr sz="4000"/>
            </a:lvl9pPr>
          </a:lstStyle>
          <a:p>
            <a:endParaRPr dirty="0"/>
          </a:p>
        </p:txBody>
      </p:sp>
    </p:spTree>
    <p:extLst>
      <p:ext uri="{BB962C8B-B14F-4D97-AF65-F5344CB8AC3E}">
        <p14:creationId xmlns:p14="http://schemas.microsoft.com/office/powerpoint/2010/main" val="2447197412"/>
      </p:ext>
    </p:extLst>
  </p:cSld>
  <p:clrMapOvr>
    <a:masterClrMapping/>
  </p:clrMapOvr>
  <p:transition advClick="0" advTm="10000"/>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3" name="Group 12"/>
          <p:cNvGrpSpPr/>
          <p:nvPr userDrawn="1"/>
        </p:nvGrpSpPr>
        <p:grpSpPr>
          <a:xfrm>
            <a:off x="0" y="6766560"/>
            <a:ext cx="12192000" cy="91440"/>
            <a:chOff x="0" y="4480421"/>
            <a:chExt cx="12192000" cy="91440"/>
          </a:xfrm>
        </p:grpSpPr>
        <p:sp>
          <p:nvSpPr>
            <p:cNvPr id="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50411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 pictures">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860857"/>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861032"/>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8" name="Picture Placeholder 10"/>
          <p:cNvSpPr>
            <a:spLocks noGrp="1" noChangeAspect="1"/>
          </p:cNvSpPr>
          <p:nvPr>
            <p:ph type="pic" sz="quarter" idx="27"/>
          </p:nvPr>
        </p:nvSpPr>
        <p:spPr>
          <a:xfrm>
            <a:off x="6403960" y="1861032"/>
            <a:ext cx="5305441" cy="3915447"/>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2238359" y="3818668"/>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818843"/>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21" name="Group 20"/>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4889471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0" y="3091408"/>
            <a:ext cx="2295144" cy="1728216"/>
          </a:xfrm>
        </p:spPr>
        <p:txBody>
          <a:bodyPr/>
          <a:lstStyle/>
          <a:p>
            <a:endParaRPr lang="en-US"/>
          </a:p>
        </p:txBody>
      </p:sp>
      <p:sp>
        <p:nvSpPr>
          <p:cNvPr id="12" name="Picture Placeholder 10"/>
          <p:cNvSpPr>
            <a:spLocks noGrp="1"/>
          </p:cNvSpPr>
          <p:nvPr>
            <p:ph type="pic" sz="quarter" idx="14"/>
          </p:nvPr>
        </p:nvSpPr>
        <p:spPr>
          <a:xfrm>
            <a:off x="2474214" y="3091408"/>
            <a:ext cx="2295144" cy="1728216"/>
          </a:xfrm>
        </p:spPr>
        <p:txBody>
          <a:bodyPr/>
          <a:lstStyle/>
          <a:p>
            <a:endParaRPr lang="en-US"/>
          </a:p>
        </p:txBody>
      </p:sp>
      <p:sp>
        <p:nvSpPr>
          <p:cNvPr id="13" name="Picture Placeholder 10"/>
          <p:cNvSpPr>
            <a:spLocks noGrp="1"/>
          </p:cNvSpPr>
          <p:nvPr>
            <p:ph type="pic" sz="quarter" idx="15"/>
          </p:nvPr>
        </p:nvSpPr>
        <p:spPr>
          <a:xfrm>
            <a:off x="4948428" y="3091408"/>
            <a:ext cx="2295144" cy="1728216"/>
          </a:xfrm>
        </p:spPr>
        <p:txBody>
          <a:bodyPr/>
          <a:lstStyle/>
          <a:p>
            <a:endParaRPr lang="en-US"/>
          </a:p>
        </p:txBody>
      </p:sp>
      <p:sp>
        <p:nvSpPr>
          <p:cNvPr id="14" name="Picture Placeholder 10"/>
          <p:cNvSpPr>
            <a:spLocks noGrp="1"/>
          </p:cNvSpPr>
          <p:nvPr>
            <p:ph type="pic" sz="quarter" idx="16"/>
          </p:nvPr>
        </p:nvSpPr>
        <p:spPr>
          <a:xfrm>
            <a:off x="7422642" y="3091408"/>
            <a:ext cx="2295144" cy="1728216"/>
          </a:xfrm>
        </p:spPr>
        <p:txBody>
          <a:bodyPr/>
          <a:lstStyle/>
          <a:p>
            <a:endParaRPr lang="en-US"/>
          </a:p>
        </p:txBody>
      </p:sp>
      <p:sp>
        <p:nvSpPr>
          <p:cNvPr id="15" name="Picture Placeholder 10"/>
          <p:cNvSpPr>
            <a:spLocks noGrp="1"/>
          </p:cNvSpPr>
          <p:nvPr>
            <p:ph type="pic" sz="quarter" idx="17"/>
          </p:nvPr>
        </p:nvSpPr>
        <p:spPr>
          <a:xfrm>
            <a:off x="9896856" y="3091408"/>
            <a:ext cx="2295144" cy="1728216"/>
          </a:xfrm>
        </p:spPr>
        <p:txBody>
          <a:bodyPr/>
          <a:lstStyle/>
          <a:p>
            <a:endParaRPr lang="en-US"/>
          </a:p>
        </p:txBody>
      </p:sp>
      <p:grpSp>
        <p:nvGrpSpPr>
          <p:cNvPr id="7" name="Group 6"/>
          <p:cNvGrpSpPr/>
          <p:nvPr userDrawn="1"/>
        </p:nvGrpSpPr>
        <p:grpSpPr>
          <a:xfrm>
            <a:off x="0" y="4819624"/>
            <a:ext cx="12192000" cy="91440"/>
            <a:chOff x="0" y="4617581"/>
            <a:chExt cx="12192000" cy="91440"/>
          </a:xfrm>
        </p:grpSpPr>
        <p:sp>
          <p:nvSpPr>
            <p:cNvPr id="16" name="Rectangle 15"/>
            <p:cNvSpPr/>
            <p:nvPr userDrawn="1"/>
          </p:nvSpPr>
          <p:spPr>
            <a:xfrm>
              <a:off x="0" y="4617581"/>
              <a:ext cx="229514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474214" y="4617581"/>
              <a:ext cx="229514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4948428" y="4617581"/>
              <a:ext cx="229514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422642" y="4617581"/>
              <a:ext cx="229514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896856" y="4617581"/>
              <a:ext cx="229514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p:cNvSpPr/>
          <p:nvPr userDrawn="1"/>
        </p:nvSpPr>
        <p:spPr>
          <a:xfrm>
            <a:off x="0" y="3091409"/>
            <a:ext cx="2295144" cy="1728216"/>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2474214" y="3091409"/>
            <a:ext cx="2295144" cy="1728216"/>
          </a:xfrm>
          <a:prstGeom prst="rect">
            <a:avLst/>
          </a:prstGeom>
          <a:solidFill>
            <a:srgbClr val="1E708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4948428" y="3091409"/>
            <a:ext cx="2295144" cy="1728216"/>
          </a:xfrm>
          <a:prstGeom prst="rect">
            <a:avLst/>
          </a:prstGeom>
          <a:solidFill>
            <a:srgbClr val="F99D1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7422642" y="3091409"/>
            <a:ext cx="2295144" cy="1728216"/>
          </a:xfrm>
          <a:prstGeom prst="rect">
            <a:avLst/>
          </a:prstGeom>
          <a:solidFill>
            <a:srgbClr val="8AC74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9896856" y="3091409"/>
            <a:ext cx="2295144" cy="1728216"/>
          </a:xfrm>
          <a:prstGeom prst="rect">
            <a:avLst/>
          </a:prstGeom>
          <a:solidFill>
            <a:srgbClr val="8B4E9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85064"/>
            <a:ext cx="9144000" cy="1561058"/>
          </a:xfrm>
        </p:spPr>
        <p:txBody>
          <a:bodyPr anchor="b"/>
          <a:lstStyle>
            <a:lvl1pPr algn="r">
              <a:defRPr sz="6000" b="1">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1524000" y="1647163"/>
            <a:ext cx="9144000" cy="1174065"/>
          </a:xfrm>
        </p:spPr>
        <p:txBody>
          <a:bodyPr/>
          <a:lstStyle>
            <a:lvl1pPr marL="0" indent="0" algn="r">
              <a:buNone/>
              <a:defRPr sz="2400">
                <a:solidFill>
                  <a:srgbClr val="57697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26" name="投影片編號版面配置區 25"/>
          <p:cNvSpPr>
            <a:spLocks noGrp="1"/>
          </p:cNvSpPr>
          <p:nvPr>
            <p:ph type="sldNum" sz="quarter" idx="18"/>
          </p:nvPr>
        </p:nvSpPr>
        <p:spPr/>
        <p:txBody>
          <a:bodyPr/>
          <a:lstStyle/>
          <a:p>
            <a:fld id="{6E18DBF4-37B7-4C4F-9728-A1C100B177EE}" type="slidenum">
              <a:rPr lang="en-US" smtClean="0"/>
              <a:pPr/>
              <a:t>‹#›</a:t>
            </a:fld>
            <a:endParaRPr lang="en-US"/>
          </a:p>
        </p:txBody>
      </p:sp>
    </p:spTree>
    <p:extLst>
      <p:ext uri="{BB962C8B-B14F-4D97-AF65-F5344CB8AC3E}">
        <p14:creationId xmlns:p14="http://schemas.microsoft.com/office/powerpoint/2010/main" val="197418191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134047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25678"/>
            <a:ext cx="10515600" cy="47512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4" name="Group 13"/>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標題 14"/>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249788501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1" name="Content Placeholder 3"/>
          <p:cNvSpPr>
            <a:spLocks noGrp="1"/>
          </p:cNvSpPr>
          <p:nvPr>
            <p:ph sz="half" idx="2"/>
          </p:nvPr>
        </p:nvSpPr>
        <p:spPr>
          <a:xfrm>
            <a:off x="6172200" y="1643174"/>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339866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6" name="投影片編號版面配置區 5"/>
          <p:cNvSpPr>
            <a:spLocks noGrp="1"/>
          </p:cNvSpPr>
          <p:nvPr>
            <p:ph type="sldNum" sz="quarter" idx="12"/>
          </p:nvPr>
        </p:nvSpPr>
        <p:spPr/>
        <p:txBody>
          <a:bodyPr/>
          <a:lstStyle/>
          <a:p>
            <a:fld id="{6E18DBF4-37B7-4C4F-9728-A1C100B177EE}" type="slidenum">
              <a:rPr lang="en-US" smtClean="0"/>
              <a:pPr/>
              <a:t>‹#›</a:t>
            </a:fld>
            <a:endParaRPr lang="en-US"/>
          </a:p>
        </p:txBody>
      </p:sp>
    </p:spTree>
    <p:extLst>
      <p:ext uri="{BB962C8B-B14F-4D97-AF65-F5344CB8AC3E}">
        <p14:creationId xmlns:p14="http://schemas.microsoft.com/office/powerpoint/2010/main" val="3791287641"/>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Content Placeholder 2"/>
          <p:cNvSpPr>
            <a:spLocks noGrp="1"/>
          </p:cNvSpPr>
          <p:nvPr>
            <p:ph sz="half" idx="13"/>
          </p:nvPr>
        </p:nvSpPr>
        <p:spPr>
          <a:xfrm>
            <a:off x="7905750" y="1643174"/>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4" name="Content Placeholder 2"/>
          <p:cNvSpPr>
            <a:spLocks noGrp="1"/>
          </p:cNvSpPr>
          <p:nvPr>
            <p:ph sz="half" idx="14"/>
          </p:nvPr>
        </p:nvSpPr>
        <p:spPr>
          <a:xfrm>
            <a:off x="4371975" y="1643174"/>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6213388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10"/>
          <p:cNvSpPr>
            <a:spLocks noGrp="1" noChangeAspect="1"/>
          </p:cNvSpPr>
          <p:nvPr>
            <p:ph type="pic" sz="quarter" idx="14" hasCustomPrompt="1"/>
          </p:nvPr>
        </p:nvSpPr>
        <p:spPr>
          <a:xfrm>
            <a:off x="354775" y="1721331"/>
            <a:ext cx="5703125" cy="4294386"/>
          </a:xfrm>
          <a:solidFill>
            <a:schemeClr val="bg1"/>
          </a:solidFill>
          <a:effectLst>
            <a:outerShdw blurRad="101600" dist="63500" dir="2700000" algn="tl" rotWithShape="0">
              <a:prstClr val="black">
                <a:alpha val="40000"/>
              </a:prstClr>
            </a:outerShdw>
          </a:effectLst>
        </p:spPr>
        <p:txBody>
          <a:bodyPr/>
          <a:lstStyle>
            <a:lvl1pPr>
              <a:defRPr/>
            </a:lvl1pPr>
          </a:lstStyle>
          <a:p>
            <a:r>
              <a:rPr lang="en-US" smtClean="0"/>
              <a:t>Your map goes here</a:t>
            </a:r>
            <a:endParaRPr lang="en-US"/>
          </a:p>
        </p:txBody>
      </p:sp>
      <p:sp>
        <p:nvSpPr>
          <p:cNvPr id="18" name="Text Placeholder 29"/>
          <p:cNvSpPr>
            <a:spLocks noGrp="1"/>
          </p:cNvSpPr>
          <p:nvPr>
            <p:ph type="body" sz="quarter" idx="22" hasCustomPrompt="1"/>
          </p:nvPr>
        </p:nvSpPr>
        <p:spPr>
          <a:xfrm>
            <a:off x="6615875" y="1721331"/>
            <a:ext cx="5093526" cy="1174269"/>
          </a:xfrm>
          <a:solidFill>
            <a:schemeClr val="tx1">
              <a:lumMod val="10000"/>
              <a:lumOff val="90000"/>
            </a:schemeClr>
          </a:solidFill>
        </p:spPr>
        <p:txBody>
          <a:bodyPr anchor="t">
            <a:normAutofit/>
          </a:bodyPr>
          <a:lstStyle>
            <a:lvl1pPr marL="0" indent="0" algn="just">
              <a:buNone/>
              <a:defRPr sz="1800">
                <a:solidFill>
                  <a:schemeClr val="tx2"/>
                </a:solidFill>
              </a:defRPr>
            </a:lvl1pPr>
          </a:lstStyle>
          <a:p>
            <a:pPr lvl="0"/>
            <a:r>
              <a:rPr lang="en-US" smtClean="0"/>
              <a:t>Lorem ipsum dolor sit amet, placerat ipsum erat et tortor, vehicula sociis vel vel, ut cursus sociosqu integer sapien in. Aliquet blandit, pellentesque nec vitae. Sapien ante feugiat non est etiam aut.</a:t>
            </a:r>
            <a:endParaRPr lang="en-US"/>
          </a:p>
        </p:txBody>
      </p:sp>
      <p:sp>
        <p:nvSpPr>
          <p:cNvPr id="19" name="Text Placeholder 29"/>
          <p:cNvSpPr>
            <a:spLocks noGrp="1"/>
          </p:cNvSpPr>
          <p:nvPr>
            <p:ph type="body" sz="quarter" idx="18" hasCustomPrompt="1"/>
          </p:nvPr>
        </p:nvSpPr>
        <p:spPr>
          <a:xfrm>
            <a:off x="6615875" y="3197675"/>
            <a:ext cx="546925" cy="431800"/>
          </a:xfrm>
        </p:spPr>
        <p:txBody>
          <a:bodyPr vert="horz" lIns="91440" tIns="45720" rIns="91440" bIns="45720" rtlCol="0" anchor="ctr">
            <a:normAutofit/>
          </a:bodyPr>
          <a:lstStyle>
            <a:lvl1pPr algn="ctr">
              <a:defRPr lang="en-US" sz="2000" b="0" cap="none" baseline="0">
                <a:solidFill>
                  <a:srgbClr val="324D5E"/>
                </a:solidFill>
                <a:latin typeface="FontAwesome" pitchFamily="2" charset="0"/>
              </a:defRPr>
            </a:lvl1pPr>
          </a:lstStyle>
          <a:p>
            <a:pPr marL="0" lvl="0" indent="0">
              <a:buNone/>
            </a:pPr>
            <a:r>
              <a:rPr lang="en-US" smtClean="0"/>
              <a:t></a:t>
            </a:r>
            <a:endParaRPr lang="en-US"/>
          </a:p>
        </p:txBody>
      </p:sp>
      <p:sp>
        <p:nvSpPr>
          <p:cNvPr id="20" name="Text Placeholder 29"/>
          <p:cNvSpPr>
            <a:spLocks noGrp="1"/>
          </p:cNvSpPr>
          <p:nvPr>
            <p:ph type="body" sz="quarter" idx="23" hasCustomPrompt="1"/>
          </p:nvPr>
        </p:nvSpPr>
        <p:spPr>
          <a:xfrm>
            <a:off x="7319772" y="3197675"/>
            <a:ext cx="4392168" cy="1110984"/>
          </a:xfrm>
        </p:spPr>
        <p:txBody>
          <a:bodyPr anchor="t">
            <a:normAutofit/>
          </a:bodyPr>
          <a:lstStyle>
            <a:lvl1pPr marL="0" indent="0" algn="just">
              <a:buNone/>
              <a:defRPr sz="1800">
                <a:solidFill>
                  <a:srgbClr val="8C9CA6"/>
                </a:solidFill>
              </a:defRPr>
            </a:lvl1pPr>
          </a:lstStyle>
          <a:p>
            <a:pPr lvl="0"/>
            <a:r>
              <a:rPr lang="en-US" smtClean="0"/>
              <a:t>Adress</a:t>
            </a:r>
            <a:endParaRPr lang="en-US"/>
          </a:p>
        </p:txBody>
      </p:sp>
      <p:sp>
        <p:nvSpPr>
          <p:cNvPr id="21" name="Text Placeholder 29"/>
          <p:cNvSpPr>
            <a:spLocks noGrp="1"/>
          </p:cNvSpPr>
          <p:nvPr>
            <p:ph type="body" sz="quarter" idx="24" hasCustomPrompt="1"/>
          </p:nvPr>
        </p:nvSpPr>
        <p:spPr>
          <a:xfrm>
            <a:off x="6615875" y="4366208"/>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5" hasCustomPrompt="1"/>
          </p:nvPr>
        </p:nvSpPr>
        <p:spPr>
          <a:xfrm>
            <a:off x="7319772" y="4366208"/>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
        <p:nvSpPr>
          <p:cNvPr id="26" name="Text Placeholder 29"/>
          <p:cNvSpPr>
            <a:spLocks noGrp="1"/>
          </p:cNvSpPr>
          <p:nvPr>
            <p:ph type="body" sz="quarter" idx="26" hasCustomPrompt="1"/>
          </p:nvPr>
        </p:nvSpPr>
        <p:spPr>
          <a:xfrm>
            <a:off x="6615875" y="4834136"/>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smtClean="0"/>
              <a:t></a:t>
            </a:r>
            <a:endParaRPr lang="en-US"/>
          </a:p>
        </p:txBody>
      </p:sp>
      <p:sp>
        <p:nvSpPr>
          <p:cNvPr id="27" name="Text Placeholder 29"/>
          <p:cNvSpPr>
            <a:spLocks noGrp="1"/>
          </p:cNvSpPr>
          <p:nvPr>
            <p:ph type="body" sz="quarter" idx="27" hasCustomPrompt="1"/>
          </p:nvPr>
        </p:nvSpPr>
        <p:spPr>
          <a:xfrm>
            <a:off x="7319772" y="4834136"/>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
        <p:nvSpPr>
          <p:cNvPr id="28" name="Text Placeholder 29"/>
          <p:cNvSpPr>
            <a:spLocks noGrp="1"/>
          </p:cNvSpPr>
          <p:nvPr>
            <p:ph type="body" sz="quarter" idx="28" hasCustomPrompt="1"/>
          </p:nvPr>
        </p:nvSpPr>
        <p:spPr>
          <a:xfrm>
            <a:off x="6615875" y="5292935"/>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smtClean="0"/>
              <a:t></a:t>
            </a:r>
            <a:endParaRPr lang="en-US"/>
          </a:p>
        </p:txBody>
      </p:sp>
      <p:sp>
        <p:nvSpPr>
          <p:cNvPr id="29" name="Text Placeholder 29"/>
          <p:cNvSpPr>
            <a:spLocks noGrp="1"/>
          </p:cNvSpPr>
          <p:nvPr>
            <p:ph type="body" sz="quarter" idx="29" hasCustomPrompt="1"/>
          </p:nvPr>
        </p:nvSpPr>
        <p:spPr>
          <a:xfrm>
            <a:off x="7319772" y="5292935"/>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
        <p:nvSpPr>
          <p:cNvPr id="30" name="Text Placeholder 29"/>
          <p:cNvSpPr>
            <a:spLocks noGrp="1"/>
          </p:cNvSpPr>
          <p:nvPr>
            <p:ph type="body" sz="quarter" idx="30" hasCustomPrompt="1"/>
          </p:nvPr>
        </p:nvSpPr>
        <p:spPr>
          <a:xfrm>
            <a:off x="6615875" y="5760863"/>
            <a:ext cx="546925"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cap="none" baseline="0">
                <a:solidFill>
                  <a:srgbClr val="324D5E"/>
                </a:solidFill>
                <a:latin typeface="FontAwesome" pitchFamily="2" charset="0"/>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mtClean="0"/>
              <a:t></a:t>
            </a:r>
          </a:p>
        </p:txBody>
      </p:sp>
      <p:sp>
        <p:nvSpPr>
          <p:cNvPr id="31" name="Text Placeholder 29"/>
          <p:cNvSpPr>
            <a:spLocks noGrp="1"/>
          </p:cNvSpPr>
          <p:nvPr>
            <p:ph type="body" sz="quarter" idx="31" hasCustomPrompt="1"/>
          </p:nvPr>
        </p:nvSpPr>
        <p:spPr>
          <a:xfrm>
            <a:off x="7319772" y="5760863"/>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Tree>
    <p:extLst>
      <p:ext uri="{BB962C8B-B14F-4D97-AF65-F5344CB8AC3E}">
        <p14:creationId xmlns:p14="http://schemas.microsoft.com/office/powerpoint/2010/main" val="47287414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354775"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2" name="Text Placeholder 29"/>
          <p:cNvSpPr>
            <a:spLocks noGrp="1"/>
          </p:cNvSpPr>
          <p:nvPr>
            <p:ph type="body" sz="quarter" idx="19" hasCustomPrompt="1"/>
          </p:nvPr>
        </p:nvSpPr>
        <p:spPr>
          <a:xfrm>
            <a:off x="3316627"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smtClean="0"/>
              <a:t>Title Here</a:t>
            </a:r>
            <a:endParaRPr lang="en-US"/>
          </a:p>
        </p:txBody>
      </p:sp>
      <p:sp>
        <p:nvSpPr>
          <p:cNvPr id="33" name="Text Placeholder 29"/>
          <p:cNvSpPr>
            <a:spLocks noGrp="1"/>
          </p:cNvSpPr>
          <p:nvPr>
            <p:ph type="body" sz="quarter" idx="20" hasCustomPrompt="1"/>
          </p:nvPr>
        </p:nvSpPr>
        <p:spPr>
          <a:xfrm>
            <a:off x="6278479"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4" name="Text Placeholder 29"/>
          <p:cNvSpPr>
            <a:spLocks noGrp="1"/>
          </p:cNvSpPr>
          <p:nvPr>
            <p:ph type="body" sz="quarter" idx="21" hasCustomPrompt="1"/>
          </p:nvPr>
        </p:nvSpPr>
        <p:spPr>
          <a:xfrm>
            <a:off x="9240330"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354775"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6" name="Text Placeholder 29"/>
          <p:cNvSpPr>
            <a:spLocks noGrp="1"/>
          </p:cNvSpPr>
          <p:nvPr>
            <p:ph type="body" sz="quarter" idx="23" hasCustomPrompt="1"/>
          </p:nvPr>
        </p:nvSpPr>
        <p:spPr>
          <a:xfrm>
            <a:off x="3316627"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7" name="Text Placeholder 29"/>
          <p:cNvSpPr>
            <a:spLocks noGrp="1"/>
          </p:cNvSpPr>
          <p:nvPr>
            <p:ph type="body" sz="quarter" idx="24" hasCustomPrompt="1"/>
          </p:nvPr>
        </p:nvSpPr>
        <p:spPr>
          <a:xfrm>
            <a:off x="6278479"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8" name="Text Placeholder 29"/>
          <p:cNvSpPr>
            <a:spLocks noGrp="1"/>
          </p:cNvSpPr>
          <p:nvPr>
            <p:ph type="body" sz="quarter" idx="25" hasCustomPrompt="1"/>
          </p:nvPr>
        </p:nvSpPr>
        <p:spPr>
          <a:xfrm>
            <a:off x="9240330"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354775"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sp>
        <p:nvSpPr>
          <p:cNvPr id="42" name="Text Placeholder 7"/>
          <p:cNvSpPr>
            <a:spLocks noGrp="1"/>
          </p:cNvSpPr>
          <p:nvPr>
            <p:ph type="body" sz="quarter" idx="27" hasCustomPrompt="1"/>
          </p:nvPr>
        </p:nvSpPr>
        <p:spPr>
          <a:xfrm>
            <a:off x="3313467"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smtClean="0"/>
              <a:t></a:t>
            </a:r>
            <a:endParaRPr lang="en-US"/>
          </a:p>
        </p:txBody>
      </p:sp>
      <p:sp>
        <p:nvSpPr>
          <p:cNvPr id="43" name="Text Placeholder 7"/>
          <p:cNvSpPr>
            <a:spLocks noGrp="1"/>
          </p:cNvSpPr>
          <p:nvPr>
            <p:ph type="body" sz="quarter" idx="28" hasCustomPrompt="1"/>
          </p:nvPr>
        </p:nvSpPr>
        <p:spPr>
          <a:xfrm>
            <a:off x="6280058"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sp>
        <p:nvSpPr>
          <p:cNvPr id="44" name="Text Placeholder 7"/>
          <p:cNvSpPr>
            <a:spLocks noGrp="1"/>
          </p:cNvSpPr>
          <p:nvPr>
            <p:ph type="body" sz="quarter" idx="29" hasCustomPrompt="1"/>
          </p:nvPr>
        </p:nvSpPr>
        <p:spPr>
          <a:xfrm>
            <a:off x="9246649" y="1686031"/>
            <a:ext cx="2596896" cy="2596896"/>
          </a:xfrm>
          <a:prstGeom prst="ellipse">
            <a:avLst/>
          </a:prstGeom>
          <a:solidFill>
            <a:schemeClr val="accent4"/>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grpSp>
        <p:nvGrpSpPr>
          <p:cNvPr id="51" name="Group 50"/>
          <p:cNvGrpSpPr/>
          <p:nvPr userDrawn="1"/>
        </p:nvGrpSpPr>
        <p:grpSpPr>
          <a:xfrm>
            <a:off x="0" y="6766560"/>
            <a:ext cx="12192000" cy="91440"/>
            <a:chOff x="0" y="4480421"/>
            <a:chExt cx="12192000" cy="91440"/>
          </a:xfrm>
        </p:grpSpPr>
        <p:sp>
          <p:nvSpPr>
            <p:cNvPr id="52" name="Rectangle 5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6852113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dirty="0" err="1" smtClean="0"/>
              <a:t>störr</a:t>
            </a:r>
            <a:r>
              <a:rPr lang="en-US" dirty="0" smtClean="0"/>
              <a:t> - a multipurpose PowerPoint template</a:t>
            </a:r>
            <a:endParaRPr lang="en-US" dirty="0"/>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441704"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2" name="Text Placeholder 29"/>
          <p:cNvSpPr>
            <a:spLocks noGrp="1"/>
          </p:cNvSpPr>
          <p:nvPr>
            <p:ph type="body" sz="quarter" idx="19" hasCustomPrompt="1"/>
          </p:nvPr>
        </p:nvSpPr>
        <p:spPr>
          <a:xfrm>
            <a:off x="4797554"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smtClean="0"/>
              <a:t>Title Here</a:t>
            </a:r>
            <a:endParaRPr lang="en-US"/>
          </a:p>
        </p:txBody>
      </p:sp>
      <p:sp>
        <p:nvSpPr>
          <p:cNvPr id="33" name="Text Placeholder 29"/>
          <p:cNvSpPr>
            <a:spLocks noGrp="1"/>
          </p:cNvSpPr>
          <p:nvPr>
            <p:ph type="body" sz="quarter" idx="20" hasCustomPrompt="1"/>
          </p:nvPr>
        </p:nvSpPr>
        <p:spPr>
          <a:xfrm>
            <a:off x="8147084"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441704"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6" name="Text Placeholder 29"/>
          <p:cNvSpPr>
            <a:spLocks noGrp="1"/>
          </p:cNvSpPr>
          <p:nvPr>
            <p:ph type="body" sz="quarter" idx="23" hasCustomPrompt="1"/>
          </p:nvPr>
        </p:nvSpPr>
        <p:spPr>
          <a:xfrm>
            <a:off x="4797554"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7" name="Text Placeholder 29"/>
          <p:cNvSpPr>
            <a:spLocks noGrp="1"/>
          </p:cNvSpPr>
          <p:nvPr>
            <p:ph type="body" sz="quarter" idx="24" hasCustomPrompt="1"/>
          </p:nvPr>
        </p:nvSpPr>
        <p:spPr>
          <a:xfrm>
            <a:off x="8147084"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1441704"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sp>
        <p:nvSpPr>
          <p:cNvPr id="42" name="Text Placeholder 7"/>
          <p:cNvSpPr>
            <a:spLocks noGrp="1"/>
          </p:cNvSpPr>
          <p:nvPr>
            <p:ph type="body" sz="quarter" idx="27" hasCustomPrompt="1"/>
          </p:nvPr>
        </p:nvSpPr>
        <p:spPr>
          <a:xfrm>
            <a:off x="4794394"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smtClean="0"/>
              <a:t></a:t>
            </a:r>
            <a:endParaRPr lang="en-US"/>
          </a:p>
        </p:txBody>
      </p:sp>
      <p:sp>
        <p:nvSpPr>
          <p:cNvPr id="43" name="Text Placeholder 7"/>
          <p:cNvSpPr>
            <a:spLocks noGrp="1"/>
          </p:cNvSpPr>
          <p:nvPr>
            <p:ph type="body" sz="quarter" idx="28" hasCustomPrompt="1"/>
          </p:nvPr>
        </p:nvSpPr>
        <p:spPr>
          <a:xfrm>
            <a:off x="8148663"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882774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x3 icons">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dirty="0" err="1" smtClean="0"/>
              <a:t>strre</a:t>
            </a:r>
            <a:r>
              <a:rPr lang="en-US" dirty="0" smtClean="0"/>
              <a:t> - a multipurpose PowerPoint template</a:t>
            </a:r>
            <a:endParaRPr lang="en-US" dirty="0"/>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336343" y="237411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7" hasCustomPrompt="1"/>
          </p:nvPr>
        </p:nvSpPr>
        <p:spPr>
          <a:xfrm>
            <a:off x="1336343" y="4299402"/>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26" name="Text Placeholder 29"/>
          <p:cNvSpPr>
            <a:spLocks noGrp="1"/>
          </p:cNvSpPr>
          <p:nvPr>
            <p:ph type="body" sz="quarter" idx="28" hasCustomPrompt="1"/>
          </p:nvPr>
        </p:nvSpPr>
        <p:spPr>
          <a:xfrm>
            <a:off x="1336343" y="4731202"/>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28" name="Text Placeholder 29"/>
          <p:cNvSpPr>
            <a:spLocks noGrp="1"/>
          </p:cNvSpPr>
          <p:nvPr>
            <p:ph type="body" sz="quarter" idx="30" hasCustomPrompt="1"/>
          </p:nvPr>
        </p:nvSpPr>
        <p:spPr>
          <a:xfrm>
            <a:off x="5172823" y="1942317"/>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29" name="Text Placeholder 29"/>
          <p:cNvSpPr>
            <a:spLocks noGrp="1"/>
          </p:cNvSpPr>
          <p:nvPr>
            <p:ph type="body" sz="quarter" idx="31" hasCustomPrompt="1"/>
          </p:nvPr>
        </p:nvSpPr>
        <p:spPr>
          <a:xfrm>
            <a:off x="5172823" y="237411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4" name="Text Placeholder 7"/>
          <p:cNvSpPr>
            <a:spLocks noGrp="1"/>
          </p:cNvSpPr>
          <p:nvPr>
            <p:ph type="body" sz="quarter" idx="32" hasCustomPrompt="1"/>
          </p:nvPr>
        </p:nvSpPr>
        <p:spPr>
          <a:xfrm>
            <a:off x="4319080" y="1716544"/>
            <a:ext cx="796671" cy="796671"/>
          </a:xfrm>
          <a:prstGeom prst="ellipse">
            <a:avLst/>
          </a:prstGeom>
          <a:solidFill>
            <a:schemeClr val="accent3"/>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38" name="Text Placeholder 29"/>
          <p:cNvSpPr>
            <a:spLocks noGrp="1"/>
          </p:cNvSpPr>
          <p:nvPr>
            <p:ph type="body" sz="quarter" idx="33" hasCustomPrompt="1"/>
          </p:nvPr>
        </p:nvSpPr>
        <p:spPr>
          <a:xfrm>
            <a:off x="5172823" y="4299402"/>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39" name="Text Placeholder 29"/>
          <p:cNvSpPr>
            <a:spLocks noGrp="1"/>
          </p:cNvSpPr>
          <p:nvPr>
            <p:ph type="body" sz="quarter" idx="34" hasCustomPrompt="1"/>
          </p:nvPr>
        </p:nvSpPr>
        <p:spPr>
          <a:xfrm>
            <a:off x="5172823" y="4731202"/>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40" name="Text Placeholder 7"/>
          <p:cNvSpPr>
            <a:spLocks noGrp="1"/>
          </p:cNvSpPr>
          <p:nvPr>
            <p:ph type="body" sz="quarter" idx="35" hasCustomPrompt="1"/>
          </p:nvPr>
        </p:nvSpPr>
        <p:spPr>
          <a:xfrm>
            <a:off x="4319080" y="4073629"/>
            <a:ext cx="796671" cy="796671"/>
          </a:xfrm>
          <a:prstGeom prst="ellipse">
            <a:avLst/>
          </a:prstGeom>
          <a:solidFill>
            <a:schemeClr val="accent4"/>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41" name="Text Placeholder 29"/>
          <p:cNvSpPr>
            <a:spLocks noGrp="1"/>
          </p:cNvSpPr>
          <p:nvPr>
            <p:ph type="body" sz="quarter" idx="36" hasCustomPrompt="1"/>
          </p:nvPr>
        </p:nvSpPr>
        <p:spPr>
          <a:xfrm>
            <a:off x="9112505" y="1942317"/>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44" name="Text Placeholder 29"/>
          <p:cNvSpPr>
            <a:spLocks noGrp="1"/>
          </p:cNvSpPr>
          <p:nvPr>
            <p:ph type="body" sz="quarter" idx="37" hasCustomPrompt="1"/>
          </p:nvPr>
        </p:nvSpPr>
        <p:spPr>
          <a:xfrm>
            <a:off x="9112505" y="237411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1" name="Text Placeholder 7"/>
          <p:cNvSpPr>
            <a:spLocks noGrp="1"/>
          </p:cNvSpPr>
          <p:nvPr>
            <p:ph type="body" sz="quarter" idx="38" hasCustomPrompt="1"/>
          </p:nvPr>
        </p:nvSpPr>
        <p:spPr>
          <a:xfrm>
            <a:off x="8258762"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52" name="Text Placeholder 29"/>
          <p:cNvSpPr>
            <a:spLocks noGrp="1"/>
          </p:cNvSpPr>
          <p:nvPr>
            <p:ph type="body" sz="quarter" idx="39" hasCustomPrompt="1"/>
          </p:nvPr>
        </p:nvSpPr>
        <p:spPr>
          <a:xfrm>
            <a:off x="9112505" y="4299402"/>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53" name="Text Placeholder 29"/>
          <p:cNvSpPr>
            <a:spLocks noGrp="1"/>
          </p:cNvSpPr>
          <p:nvPr>
            <p:ph type="body" sz="quarter" idx="40" hasCustomPrompt="1"/>
          </p:nvPr>
        </p:nvSpPr>
        <p:spPr>
          <a:xfrm>
            <a:off x="9112505" y="4731202"/>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4" name="Text Placeholder 7"/>
          <p:cNvSpPr>
            <a:spLocks noGrp="1"/>
          </p:cNvSpPr>
          <p:nvPr>
            <p:ph type="body" sz="quarter" idx="41" hasCustomPrompt="1"/>
          </p:nvPr>
        </p:nvSpPr>
        <p:spPr>
          <a:xfrm>
            <a:off x="8258762"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grpSp>
        <p:nvGrpSpPr>
          <p:cNvPr id="55" name="Group 54"/>
          <p:cNvGrpSpPr/>
          <p:nvPr userDrawn="1"/>
        </p:nvGrpSpPr>
        <p:grpSpPr>
          <a:xfrm>
            <a:off x="0" y="6766560"/>
            <a:ext cx="12192000" cy="91440"/>
            <a:chOff x="0" y="4480421"/>
            <a:chExt cx="12192000" cy="91440"/>
          </a:xfrm>
        </p:grpSpPr>
        <p:sp>
          <p:nvSpPr>
            <p:cNvPr id="56" name="Rectangle 5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7621798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x2 icons">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336343" y="2374117"/>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7" hasCustomPrompt="1"/>
          </p:nvPr>
        </p:nvSpPr>
        <p:spPr>
          <a:xfrm>
            <a:off x="1336343" y="4299402"/>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26" name="Text Placeholder 29"/>
          <p:cNvSpPr>
            <a:spLocks noGrp="1"/>
          </p:cNvSpPr>
          <p:nvPr>
            <p:ph type="body" sz="quarter" idx="28" hasCustomPrompt="1"/>
          </p:nvPr>
        </p:nvSpPr>
        <p:spPr>
          <a:xfrm>
            <a:off x="1336343" y="4731202"/>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41" name="Text Placeholder 29"/>
          <p:cNvSpPr>
            <a:spLocks noGrp="1"/>
          </p:cNvSpPr>
          <p:nvPr>
            <p:ph type="body" sz="quarter" idx="36" hasCustomPrompt="1"/>
          </p:nvPr>
        </p:nvSpPr>
        <p:spPr>
          <a:xfrm>
            <a:off x="7411721" y="1942317"/>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44" name="Text Placeholder 29"/>
          <p:cNvSpPr>
            <a:spLocks noGrp="1"/>
          </p:cNvSpPr>
          <p:nvPr>
            <p:ph type="body" sz="quarter" idx="37" hasCustomPrompt="1"/>
          </p:nvPr>
        </p:nvSpPr>
        <p:spPr>
          <a:xfrm>
            <a:off x="7411721" y="2374117"/>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1" name="Text Placeholder 7"/>
          <p:cNvSpPr>
            <a:spLocks noGrp="1"/>
          </p:cNvSpPr>
          <p:nvPr>
            <p:ph type="body" sz="quarter" idx="38" hasCustomPrompt="1"/>
          </p:nvPr>
        </p:nvSpPr>
        <p:spPr>
          <a:xfrm>
            <a:off x="6557978"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52" name="Text Placeholder 29"/>
          <p:cNvSpPr>
            <a:spLocks noGrp="1"/>
          </p:cNvSpPr>
          <p:nvPr>
            <p:ph type="body" sz="quarter" idx="39" hasCustomPrompt="1"/>
          </p:nvPr>
        </p:nvSpPr>
        <p:spPr>
          <a:xfrm>
            <a:off x="7411721" y="4299402"/>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53" name="Text Placeholder 29"/>
          <p:cNvSpPr>
            <a:spLocks noGrp="1"/>
          </p:cNvSpPr>
          <p:nvPr>
            <p:ph type="body" sz="quarter" idx="40" hasCustomPrompt="1"/>
          </p:nvPr>
        </p:nvSpPr>
        <p:spPr>
          <a:xfrm>
            <a:off x="7411721" y="4731202"/>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4" name="Text Placeholder 7"/>
          <p:cNvSpPr>
            <a:spLocks noGrp="1"/>
          </p:cNvSpPr>
          <p:nvPr>
            <p:ph type="body" sz="quarter" idx="41" hasCustomPrompt="1"/>
          </p:nvPr>
        </p:nvSpPr>
        <p:spPr>
          <a:xfrm>
            <a:off x="6557978"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Tree>
    <p:extLst>
      <p:ext uri="{BB962C8B-B14F-4D97-AF65-F5344CB8AC3E}">
        <p14:creationId xmlns:p14="http://schemas.microsoft.com/office/powerpoint/2010/main" val="216562752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x2 icons and intro">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2762445"/>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336343" y="3194246"/>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482600" y="2536672"/>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7" hasCustomPrompt="1"/>
          </p:nvPr>
        </p:nvSpPr>
        <p:spPr>
          <a:xfrm>
            <a:off x="1336343" y="4669224"/>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26" name="Text Placeholder 29"/>
          <p:cNvSpPr>
            <a:spLocks noGrp="1"/>
          </p:cNvSpPr>
          <p:nvPr>
            <p:ph type="body" sz="quarter" idx="28" hasCustomPrompt="1"/>
          </p:nvPr>
        </p:nvSpPr>
        <p:spPr>
          <a:xfrm>
            <a:off x="1336343" y="5101025"/>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27" name="Text Placeholder 7"/>
          <p:cNvSpPr>
            <a:spLocks noGrp="1"/>
          </p:cNvSpPr>
          <p:nvPr>
            <p:ph type="body" sz="quarter" idx="29" hasCustomPrompt="1"/>
          </p:nvPr>
        </p:nvSpPr>
        <p:spPr>
          <a:xfrm>
            <a:off x="482600" y="4443451"/>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41" name="Text Placeholder 29"/>
          <p:cNvSpPr>
            <a:spLocks noGrp="1"/>
          </p:cNvSpPr>
          <p:nvPr>
            <p:ph type="body" sz="quarter" idx="36" hasCustomPrompt="1"/>
          </p:nvPr>
        </p:nvSpPr>
        <p:spPr>
          <a:xfrm>
            <a:off x="7411721" y="2762445"/>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44" name="Text Placeholder 29"/>
          <p:cNvSpPr>
            <a:spLocks noGrp="1"/>
          </p:cNvSpPr>
          <p:nvPr>
            <p:ph type="body" sz="quarter" idx="37" hasCustomPrompt="1"/>
          </p:nvPr>
        </p:nvSpPr>
        <p:spPr>
          <a:xfrm>
            <a:off x="7411721" y="3194246"/>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1" name="Text Placeholder 7"/>
          <p:cNvSpPr>
            <a:spLocks noGrp="1"/>
          </p:cNvSpPr>
          <p:nvPr>
            <p:ph type="body" sz="quarter" idx="38" hasCustomPrompt="1"/>
          </p:nvPr>
        </p:nvSpPr>
        <p:spPr>
          <a:xfrm>
            <a:off x="6557978" y="2536672"/>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52" name="Text Placeholder 29"/>
          <p:cNvSpPr>
            <a:spLocks noGrp="1"/>
          </p:cNvSpPr>
          <p:nvPr>
            <p:ph type="body" sz="quarter" idx="39" hasCustomPrompt="1"/>
          </p:nvPr>
        </p:nvSpPr>
        <p:spPr>
          <a:xfrm>
            <a:off x="7411721" y="4669224"/>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53" name="Text Placeholder 29"/>
          <p:cNvSpPr>
            <a:spLocks noGrp="1"/>
          </p:cNvSpPr>
          <p:nvPr>
            <p:ph type="body" sz="quarter" idx="40" hasCustomPrompt="1"/>
          </p:nvPr>
        </p:nvSpPr>
        <p:spPr>
          <a:xfrm>
            <a:off x="7411721" y="5101025"/>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4" name="Text Placeholder 7"/>
          <p:cNvSpPr>
            <a:spLocks noGrp="1"/>
          </p:cNvSpPr>
          <p:nvPr>
            <p:ph type="body" sz="quarter" idx="41" hasCustomPrompt="1"/>
          </p:nvPr>
        </p:nvSpPr>
        <p:spPr>
          <a:xfrm>
            <a:off x="6557978" y="4443451"/>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8" name="Text Placeholder 29"/>
          <p:cNvSpPr>
            <a:spLocks noGrp="1"/>
          </p:cNvSpPr>
          <p:nvPr>
            <p:ph type="body" sz="quarter" idx="42" hasCustomPrompt="1"/>
          </p:nvPr>
        </p:nvSpPr>
        <p:spPr>
          <a:xfrm>
            <a:off x="909471" y="1425678"/>
            <a:ext cx="10373058" cy="773698"/>
          </a:xfrm>
          <a:solidFill>
            <a:schemeClr val="tx1">
              <a:lumMod val="10000"/>
              <a:lumOff val="90000"/>
            </a:schemeClr>
          </a:solidFill>
        </p:spPr>
        <p:txBody>
          <a:bodyPr anchor="ctr">
            <a:normAutofit/>
          </a:bodyPr>
          <a:lstStyle>
            <a:lvl1pPr marL="0" indent="0" algn="ctr">
              <a:buNone/>
              <a:defRPr sz="2000">
                <a:solidFill>
                  <a:schemeClr val="tx2"/>
                </a:solidFill>
              </a:defRPr>
            </a:lvl1pPr>
          </a:lstStyle>
          <a:p>
            <a:pPr lvl="0"/>
            <a:r>
              <a:rPr lang="en-US" smtClean="0"/>
              <a:t>Short introduction text here</a:t>
            </a:r>
            <a:endParaRPr lang="en-US"/>
          </a:p>
        </p:txBody>
      </p:sp>
      <p:grpSp>
        <p:nvGrpSpPr>
          <p:cNvPr id="29" name="Group 28"/>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3339905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pictures #1">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019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3019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2577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p:cNvSpPr/>
          <p:nvPr userDrawn="1"/>
        </p:nvSpPr>
        <p:spPr>
          <a:xfrm>
            <a:off x="6278479" y="42577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4391239"/>
            <a:ext cx="2596896" cy="431800"/>
          </a:xfrm>
        </p:spPr>
        <p:txBody>
          <a:bodyPr anchor="ctr">
            <a:normAutofit/>
          </a:bodyPr>
          <a:lstStyle>
            <a:lvl1pPr marL="0" indent="0" algn="ctr">
              <a:buNone/>
              <a:defRPr sz="2200">
                <a:solidFill>
                  <a:srgbClr val="324D5E"/>
                </a:solidFill>
              </a:defRPr>
            </a:lvl1pPr>
          </a:lstStyle>
          <a:p>
            <a:pPr lvl="0"/>
            <a:r>
              <a:rPr lang="en-US" smtClean="0"/>
              <a:t>Project Name Here</a:t>
            </a:r>
            <a:endParaRPr lang="en-US"/>
          </a:p>
        </p:txBody>
      </p:sp>
      <p:sp>
        <p:nvSpPr>
          <p:cNvPr id="33" name="Text Placeholder 29"/>
          <p:cNvSpPr>
            <a:spLocks noGrp="1"/>
          </p:cNvSpPr>
          <p:nvPr>
            <p:ph type="body" sz="quarter" idx="20" hasCustomPrompt="1"/>
          </p:nvPr>
        </p:nvSpPr>
        <p:spPr>
          <a:xfrm>
            <a:off x="6278479" y="4391239"/>
            <a:ext cx="2596896" cy="431800"/>
          </a:xfrm>
        </p:spPr>
        <p:txBody>
          <a:bodyPr anchor="ctr">
            <a:normAutofit/>
          </a:bodyPr>
          <a:lstStyle>
            <a:lvl1pPr marL="0" indent="0" algn="ctr">
              <a:buNone/>
              <a:defRPr sz="2200">
                <a:solidFill>
                  <a:srgbClr val="324D5E"/>
                </a:solidFill>
              </a:defRPr>
            </a:lvl1pPr>
          </a:lstStyle>
          <a:p>
            <a:pPr lvl="0"/>
            <a:r>
              <a:rPr lang="en-US" smtClean="0"/>
              <a:t>Project Name Here</a:t>
            </a:r>
            <a:endParaRPr lang="en-US"/>
          </a:p>
        </p:txBody>
      </p:sp>
      <p:sp>
        <p:nvSpPr>
          <p:cNvPr id="35" name="Text Placeholder 29"/>
          <p:cNvSpPr>
            <a:spLocks noGrp="1"/>
          </p:cNvSpPr>
          <p:nvPr>
            <p:ph type="body" sz="quarter" idx="22" hasCustomPrompt="1"/>
          </p:nvPr>
        </p:nvSpPr>
        <p:spPr>
          <a:xfrm>
            <a:off x="354775" y="4788857"/>
            <a:ext cx="2596896" cy="431800"/>
          </a:xfrm>
        </p:spPr>
        <p:txBody>
          <a:bodyPr anchor="ctr">
            <a:normAutofit/>
          </a:bodyPr>
          <a:lstStyle>
            <a:lvl1pPr marL="0" indent="0" algn="ctr">
              <a:buNone/>
              <a:defRPr sz="1800" baseline="0">
                <a:solidFill>
                  <a:srgbClr val="8C9CA6"/>
                </a:solidFill>
              </a:defRPr>
            </a:lvl1pPr>
          </a:lstStyle>
          <a:p>
            <a:pPr lvl="0"/>
            <a:r>
              <a:rPr lang="en-US" smtClean="0"/>
              <a:t>Client Name Here</a:t>
            </a:r>
            <a:endParaRPr lang="en-US"/>
          </a:p>
        </p:txBody>
      </p:sp>
      <p:sp>
        <p:nvSpPr>
          <p:cNvPr id="37" name="Text Placeholder 29"/>
          <p:cNvSpPr>
            <a:spLocks noGrp="1"/>
          </p:cNvSpPr>
          <p:nvPr>
            <p:ph type="body" sz="quarter" idx="24" hasCustomPrompt="1"/>
          </p:nvPr>
        </p:nvSpPr>
        <p:spPr>
          <a:xfrm>
            <a:off x="6278479" y="4788857"/>
            <a:ext cx="2596896" cy="431800"/>
          </a:xfrm>
        </p:spPr>
        <p:txBody>
          <a:bodyPr anchor="ctr">
            <a:normAutofit/>
          </a:bodyPr>
          <a:lstStyle>
            <a:lvl1pPr marL="0" indent="0" algn="ctr">
              <a:buNone/>
              <a:defRPr sz="1800">
                <a:solidFill>
                  <a:srgbClr val="8C9CA6"/>
                </a:solidFill>
              </a:defRPr>
            </a:lvl1pPr>
          </a:lstStyle>
          <a:p>
            <a:pPr lvl="0"/>
            <a:r>
              <a:rPr lang="en-US" smtClean="0"/>
              <a:t>Client Name Here</a:t>
            </a:r>
            <a:endParaRPr lang="en-US"/>
          </a:p>
        </p:txBody>
      </p:sp>
      <p:sp>
        <p:nvSpPr>
          <p:cNvPr id="31" name="Text Placeholder 29"/>
          <p:cNvSpPr>
            <a:spLocks noGrp="1"/>
          </p:cNvSpPr>
          <p:nvPr>
            <p:ph type="body" sz="quarter" idx="27" hasCustomPrompt="1"/>
          </p:nvPr>
        </p:nvSpPr>
        <p:spPr>
          <a:xfrm>
            <a:off x="331487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40" name="Text Placeholder 29"/>
          <p:cNvSpPr>
            <a:spLocks noGrp="1"/>
          </p:cNvSpPr>
          <p:nvPr>
            <p:ph type="body" sz="quarter" idx="29" hasCustomPrompt="1"/>
          </p:nvPr>
        </p:nvSpPr>
        <p:spPr>
          <a:xfrm>
            <a:off x="923506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119946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pictures #2">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Picture Placeholder 10"/>
          <p:cNvSpPr>
            <a:spLocks noGrp="1" noChangeAspect="1"/>
          </p:cNvSpPr>
          <p:nvPr>
            <p:ph type="pic" sz="quarter" idx="14"/>
          </p:nvPr>
        </p:nvSpPr>
        <p:spPr>
          <a:xfrm>
            <a:off x="485759" y="1901337"/>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5" name="Text Placeholder 29"/>
          <p:cNvSpPr>
            <a:spLocks noGrp="1"/>
          </p:cNvSpPr>
          <p:nvPr>
            <p:ph type="body" sz="quarter" idx="26" hasCustomPrompt="1"/>
          </p:nvPr>
        </p:nvSpPr>
        <p:spPr>
          <a:xfrm>
            <a:off x="482600" y="3959455"/>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6" name="Text Placeholder 29"/>
          <p:cNvSpPr>
            <a:spLocks noGrp="1"/>
          </p:cNvSpPr>
          <p:nvPr>
            <p:ph type="body" sz="quarter" idx="18" hasCustomPrompt="1"/>
          </p:nvPr>
        </p:nvSpPr>
        <p:spPr>
          <a:xfrm>
            <a:off x="2570908" y="2197854"/>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Project Name Here</a:t>
            </a:r>
            <a:endParaRPr lang="en-US"/>
          </a:p>
        </p:txBody>
      </p:sp>
      <p:sp>
        <p:nvSpPr>
          <p:cNvPr id="27" name="Text Placeholder 29"/>
          <p:cNvSpPr>
            <a:spLocks noGrp="1"/>
          </p:cNvSpPr>
          <p:nvPr>
            <p:ph type="body" sz="quarter" idx="22" hasCustomPrompt="1"/>
          </p:nvPr>
        </p:nvSpPr>
        <p:spPr>
          <a:xfrm>
            <a:off x="2570908" y="2789478"/>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Client Name Here</a:t>
            </a:r>
            <a:endParaRPr lang="en-US"/>
          </a:p>
        </p:txBody>
      </p:sp>
      <p:sp>
        <p:nvSpPr>
          <p:cNvPr id="29" name="Picture Placeholder 10"/>
          <p:cNvSpPr>
            <a:spLocks noGrp="1" noChangeAspect="1"/>
          </p:cNvSpPr>
          <p:nvPr>
            <p:ph type="pic" sz="quarter" idx="28"/>
          </p:nvPr>
        </p:nvSpPr>
        <p:spPr>
          <a:xfrm>
            <a:off x="7027356" y="1901335"/>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2" name="Text Placeholder 29"/>
          <p:cNvSpPr>
            <a:spLocks noGrp="1"/>
          </p:cNvSpPr>
          <p:nvPr>
            <p:ph type="body" sz="quarter" idx="29" hasCustomPrompt="1"/>
          </p:nvPr>
        </p:nvSpPr>
        <p:spPr>
          <a:xfrm>
            <a:off x="7024197" y="3959453"/>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4" name="Text Placeholder 29"/>
          <p:cNvSpPr>
            <a:spLocks noGrp="1"/>
          </p:cNvSpPr>
          <p:nvPr>
            <p:ph type="body" sz="quarter" idx="30" hasCustomPrompt="1"/>
          </p:nvPr>
        </p:nvSpPr>
        <p:spPr>
          <a:xfrm>
            <a:off x="9112505" y="2197852"/>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Project Name Here</a:t>
            </a:r>
            <a:endParaRPr lang="en-US"/>
          </a:p>
        </p:txBody>
      </p:sp>
      <p:sp>
        <p:nvSpPr>
          <p:cNvPr id="36" name="Text Placeholder 29"/>
          <p:cNvSpPr>
            <a:spLocks noGrp="1"/>
          </p:cNvSpPr>
          <p:nvPr>
            <p:ph type="body" sz="quarter" idx="31" hasCustomPrompt="1"/>
          </p:nvPr>
        </p:nvSpPr>
        <p:spPr>
          <a:xfrm>
            <a:off x="9112505" y="2789476"/>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Client Name Here</a:t>
            </a:r>
            <a:endParaRPr lang="en-US"/>
          </a:p>
        </p:txBody>
      </p:sp>
      <p:grpSp>
        <p:nvGrpSpPr>
          <p:cNvPr id="39" name="Group 38"/>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5266487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pictures and desc">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699007"/>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8" name="Picture Placeholder 10"/>
          <p:cNvSpPr>
            <a:spLocks noGrp="1" noChangeAspect="1"/>
          </p:cNvSpPr>
          <p:nvPr>
            <p:ph type="pic" sz="quarter" idx="27"/>
          </p:nvPr>
        </p:nvSpPr>
        <p:spPr>
          <a:xfrm>
            <a:off x="6403960" y="1699007"/>
            <a:ext cx="3552841"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0" name="Text Placeholder 29"/>
          <p:cNvSpPr>
            <a:spLocks noGrp="1"/>
          </p:cNvSpPr>
          <p:nvPr>
            <p:ph type="body" sz="quarter" idx="28" hasCustomPrompt="1"/>
          </p:nvPr>
        </p:nvSpPr>
        <p:spPr>
          <a:xfrm>
            <a:off x="9956801" y="1699007"/>
            <a:ext cx="1752600" cy="1957636"/>
          </a:xfrm>
          <a:solidFill>
            <a:schemeClr val="accent1"/>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Picture Placeholder 10"/>
          <p:cNvSpPr>
            <a:spLocks noGrp="1" noChangeAspect="1"/>
          </p:cNvSpPr>
          <p:nvPr>
            <p:ph type="pic" sz="quarter" idx="29"/>
          </p:nvPr>
        </p:nvSpPr>
        <p:spPr>
          <a:xfrm>
            <a:off x="2238359" y="3981044"/>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981219"/>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9" name="Picture Placeholder 10"/>
          <p:cNvSpPr>
            <a:spLocks noGrp="1" noChangeAspect="1"/>
          </p:cNvSpPr>
          <p:nvPr>
            <p:ph type="pic" sz="quarter" idx="31"/>
          </p:nvPr>
        </p:nvSpPr>
        <p:spPr>
          <a:xfrm>
            <a:off x="8153400" y="3980869"/>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40" name="Text Placeholder 29"/>
          <p:cNvSpPr>
            <a:spLocks noGrp="1"/>
          </p:cNvSpPr>
          <p:nvPr>
            <p:ph type="body" sz="quarter" idx="32" hasCustomPrompt="1"/>
          </p:nvPr>
        </p:nvSpPr>
        <p:spPr>
          <a:xfrm>
            <a:off x="6400800" y="3981044"/>
            <a:ext cx="1752600" cy="1957636"/>
          </a:xfrm>
          <a:solidFill>
            <a:schemeClr val="accent5"/>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57927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投影片編號版面配置區 5"/>
          <p:cNvSpPr>
            <a:spLocks noGrp="1"/>
          </p:cNvSpPr>
          <p:nvPr>
            <p:ph type="sldNum" sz="quarter" idx="12"/>
          </p:nvPr>
        </p:nvSpPr>
        <p:spPr/>
        <p:txBody>
          <a:bodyPr/>
          <a:lstStyle/>
          <a:p>
            <a:fld id="{6E18DBF4-37B7-4C4F-9728-A1C100B177EE}" type="slidenum">
              <a:rPr lang="en-US" smtClean="0"/>
              <a:pPr/>
              <a:t>‹#›</a:t>
            </a:fld>
            <a:endParaRPr lang="en-US"/>
          </a:p>
        </p:txBody>
      </p:sp>
    </p:spTree>
    <p:extLst>
      <p:ext uri="{BB962C8B-B14F-4D97-AF65-F5344CB8AC3E}">
        <p14:creationId xmlns:p14="http://schemas.microsoft.com/office/powerpoint/2010/main" val="353368960"/>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4286018"/>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8" name="Picture Placeholder 10"/>
          <p:cNvSpPr>
            <a:spLocks noGrp="1" noChangeAspect="1"/>
          </p:cNvSpPr>
          <p:nvPr>
            <p:ph type="pic" sz="quarter" idx="27"/>
          </p:nvPr>
        </p:nvSpPr>
        <p:spPr>
          <a:xfrm>
            <a:off x="8153399" y="1699007"/>
            <a:ext cx="3552841" cy="4286018"/>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4319579" y="1698831"/>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9" name="Picture Placeholder 10"/>
          <p:cNvSpPr>
            <a:spLocks noGrp="1" noChangeAspect="1"/>
          </p:cNvSpPr>
          <p:nvPr>
            <p:ph type="pic" sz="quarter" idx="31"/>
          </p:nvPr>
        </p:nvSpPr>
        <p:spPr>
          <a:xfrm>
            <a:off x="4319579" y="4027214"/>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8602854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x2 pictures">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5"/>
          </p:nvPr>
        </p:nvSpPr>
        <p:spPr>
          <a:xfrm>
            <a:off x="9134856" y="0"/>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3" name="Picture Placeholder 10"/>
          <p:cNvSpPr>
            <a:spLocks noGrp="1" noChangeAspect="1"/>
          </p:cNvSpPr>
          <p:nvPr>
            <p:ph type="pic" sz="quarter" idx="16"/>
          </p:nvPr>
        </p:nvSpPr>
        <p:spPr>
          <a:xfrm>
            <a:off x="3044952" y="0"/>
            <a:ext cx="3044952" cy="2202144"/>
          </a:xfrm>
          <a:solidFill>
            <a:schemeClr val="bg2">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5" name="Picture Placeholder 10"/>
          <p:cNvSpPr>
            <a:spLocks noGrp="1" noChangeAspect="1"/>
          </p:cNvSpPr>
          <p:nvPr>
            <p:ph type="pic" sz="quarter" idx="18"/>
          </p:nvPr>
        </p:nvSpPr>
        <p:spPr>
          <a:xfrm>
            <a:off x="0" y="2202144"/>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29" name="Picture Placeholder 10"/>
          <p:cNvSpPr>
            <a:spLocks noGrp="1" noChangeAspect="1"/>
          </p:cNvSpPr>
          <p:nvPr>
            <p:ph type="pic" sz="quarter" idx="21"/>
          </p:nvPr>
        </p:nvSpPr>
        <p:spPr>
          <a:xfrm>
            <a:off x="6089904" y="2202144"/>
            <a:ext cx="3044952" cy="2202144"/>
          </a:xfrm>
          <a:solidFill>
            <a:schemeClr val="accent6">
              <a:alpha val="30000"/>
            </a:schemeClr>
          </a:solidFill>
        </p:spPr>
        <p:txBody>
          <a:bodyPr vert="horz" lIns="91440" tIns="45720" rIns="91440" bIns="45720" rtlCol="0">
            <a:normAutofit/>
          </a:bodyPr>
          <a:lstStyle>
            <a:lvl1pPr>
              <a:defRPr lang="en-US"/>
            </a:lvl1pPr>
          </a:lstStyle>
          <a:p>
            <a:pPr lvl="0"/>
            <a:endParaRPr lang="en-US"/>
          </a:p>
        </p:txBody>
      </p:sp>
      <p:sp>
        <p:nvSpPr>
          <p:cNvPr id="34"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smtClean="0"/>
              <a:t>Click to edit Master title style</a:t>
            </a:r>
            <a:endParaRPr lang="en-US"/>
          </a:p>
        </p:txBody>
      </p:sp>
      <p:sp>
        <p:nvSpPr>
          <p:cNvPr id="35"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smtClean="0"/>
              <a:t>Short description text here</a:t>
            </a:r>
            <a:endParaRPr lang="en-US"/>
          </a:p>
        </p:txBody>
      </p:sp>
    </p:spTree>
    <p:extLst>
      <p:ext uri="{BB962C8B-B14F-4D97-AF65-F5344CB8AC3E}">
        <p14:creationId xmlns:p14="http://schemas.microsoft.com/office/powerpoint/2010/main" val="288259915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pictures and desc #2">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tx2">
              <a:alpha val="30000"/>
            </a:schemeClr>
          </a:solidFill>
        </p:spPr>
        <p:txBody>
          <a:bodyPr vert="horz" lIns="91440" tIns="45720" rIns="91440" bIns="45720" rtlCol="0">
            <a:normAutofit/>
          </a:bodyPr>
          <a:lstStyle>
            <a:lvl1pPr>
              <a:defRPr lang="en-US"/>
            </a:lvl1pPr>
          </a:lstStyle>
          <a:p>
            <a:pPr lvl="0"/>
            <a:endParaRPr lang="en-US"/>
          </a:p>
        </p:txBody>
      </p:sp>
      <p:sp>
        <p:nvSpPr>
          <p:cNvPr id="28" name="Text Placeholder 29"/>
          <p:cNvSpPr>
            <a:spLocks noGrp="1"/>
          </p:cNvSpPr>
          <p:nvPr>
            <p:ph type="body" sz="quarter" idx="26" hasCustomPrompt="1"/>
          </p:nvPr>
        </p:nvSpPr>
        <p:spPr>
          <a:xfrm>
            <a:off x="3044952" y="0"/>
            <a:ext cx="3044952" cy="2203704"/>
          </a:xfrm>
          <a:solidFill>
            <a:schemeClr val="accent4"/>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Text Placeholder 29"/>
          <p:cNvSpPr>
            <a:spLocks noGrp="1"/>
          </p:cNvSpPr>
          <p:nvPr>
            <p:ph type="body" sz="quarter" idx="27" hasCustomPrompt="1"/>
          </p:nvPr>
        </p:nvSpPr>
        <p:spPr>
          <a:xfrm>
            <a:off x="0" y="2202144"/>
            <a:ext cx="3044952" cy="2203704"/>
          </a:xfrm>
          <a:solidFill>
            <a:schemeClr val="tx2"/>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3" name="Text Placeholder 29"/>
          <p:cNvSpPr>
            <a:spLocks noGrp="1"/>
          </p:cNvSpPr>
          <p:nvPr>
            <p:ph type="body" sz="quarter" idx="28" hasCustomPrompt="1"/>
          </p:nvPr>
        </p:nvSpPr>
        <p:spPr>
          <a:xfrm>
            <a:off x="6089904" y="2202144"/>
            <a:ext cx="3044952" cy="2203704"/>
          </a:xfrm>
          <a:solidFill>
            <a:schemeClr val="accent3"/>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5" name="Text Placeholder 29"/>
          <p:cNvSpPr>
            <a:spLocks noGrp="1"/>
          </p:cNvSpPr>
          <p:nvPr>
            <p:ph type="body" sz="quarter" idx="29" hasCustomPrompt="1"/>
          </p:nvPr>
        </p:nvSpPr>
        <p:spPr>
          <a:xfrm>
            <a:off x="9137904" y="0"/>
            <a:ext cx="3054096" cy="2203704"/>
          </a:xfrm>
          <a:solidFill>
            <a:schemeClr val="accent1"/>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7"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smtClean="0"/>
              <a:t>Click to edit Master title style</a:t>
            </a:r>
            <a:endParaRPr lang="en-US"/>
          </a:p>
        </p:txBody>
      </p:sp>
      <p:sp>
        <p:nvSpPr>
          <p:cNvPr id="38"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smtClean="0"/>
              <a:t>Short description text here</a:t>
            </a:r>
            <a:endParaRPr lang="en-US"/>
          </a:p>
        </p:txBody>
      </p:sp>
    </p:spTree>
    <p:extLst>
      <p:ext uri="{BB962C8B-B14F-4D97-AF65-F5344CB8AC3E}">
        <p14:creationId xmlns:p14="http://schemas.microsoft.com/office/powerpoint/2010/main" val="208773479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pictures title and desc">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2697601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pictures and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21406"/>
            <a:ext cx="2600055" cy="1957811"/>
          </a:xfrm>
          <a:solidFill>
            <a:srgbClr val="0095CD">
              <a:alpha val="30000"/>
            </a:srgbClr>
          </a:solidFill>
        </p:spPr>
        <p:txBody>
          <a:bodyPr/>
          <a:lstStyle/>
          <a:p>
            <a:endParaRPr lang="en-US"/>
          </a:p>
        </p:txBody>
      </p:sp>
      <p:sp>
        <p:nvSpPr>
          <p:cNvPr id="18" name="Picture Placeholder 10"/>
          <p:cNvSpPr>
            <a:spLocks noGrp="1" noChangeAspect="1"/>
          </p:cNvSpPr>
          <p:nvPr>
            <p:ph type="pic" sz="quarter" idx="15"/>
          </p:nvPr>
        </p:nvSpPr>
        <p:spPr>
          <a:xfrm>
            <a:off x="3316627" y="2321406"/>
            <a:ext cx="2600055" cy="1957811"/>
          </a:xfrm>
          <a:solidFill>
            <a:srgbClr val="324D5E">
              <a:alpha val="30000"/>
            </a:srgbClr>
          </a:solidFill>
        </p:spPr>
        <p:txBody>
          <a:bodyPr/>
          <a:lstStyle/>
          <a:p>
            <a:endParaRPr lang="en-US"/>
          </a:p>
        </p:txBody>
      </p:sp>
      <p:sp>
        <p:nvSpPr>
          <p:cNvPr id="21" name="Picture Placeholder 10"/>
          <p:cNvSpPr>
            <a:spLocks noGrp="1" noChangeAspect="1"/>
          </p:cNvSpPr>
          <p:nvPr>
            <p:ph type="pic" sz="quarter" idx="16"/>
          </p:nvPr>
        </p:nvSpPr>
        <p:spPr>
          <a:xfrm>
            <a:off x="6278479" y="2321405"/>
            <a:ext cx="2600055" cy="1957811"/>
          </a:xfrm>
          <a:solidFill>
            <a:srgbClr val="F17C3F">
              <a:alpha val="30000"/>
            </a:srgbClr>
          </a:solidFill>
        </p:spPr>
        <p:txBody>
          <a:bodyPr/>
          <a:lstStyle/>
          <a:p>
            <a:endParaRPr lang="en-US"/>
          </a:p>
        </p:txBody>
      </p:sp>
      <p:sp>
        <p:nvSpPr>
          <p:cNvPr id="24" name="Picture Placeholder 10"/>
          <p:cNvSpPr>
            <a:spLocks noGrp="1" noChangeAspect="1"/>
          </p:cNvSpPr>
          <p:nvPr>
            <p:ph type="pic" sz="quarter" idx="17"/>
          </p:nvPr>
        </p:nvSpPr>
        <p:spPr>
          <a:xfrm>
            <a:off x="9240330" y="2321404"/>
            <a:ext cx="2600055" cy="1957811"/>
          </a:xfrm>
          <a:solidFill>
            <a:srgbClr val="7BB21B">
              <a:alpha val="30000"/>
            </a:srgbClr>
          </a:solidFill>
        </p:spPr>
        <p:txBody>
          <a:bodyPr/>
          <a:lstStyle/>
          <a:p>
            <a:endParaRPr lang="en-US"/>
          </a:p>
        </p:txBody>
      </p:sp>
      <p:sp>
        <p:nvSpPr>
          <p:cNvPr id="17" name="Rectangle 16"/>
          <p:cNvSpPr/>
          <p:nvPr userDrawn="1"/>
        </p:nvSpPr>
        <p:spPr>
          <a:xfrm>
            <a:off x="354775" y="4277207"/>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19"/>
          <p:cNvSpPr/>
          <p:nvPr userDrawn="1"/>
        </p:nvSpPr>
        <p:spPr>
          <a:xfrm>
            <a:off x="3316627" y="4277207"/>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p:cNvSpPr/>
          <p:nvPr userDrawn="1"/>
        </p:nvSpPr>
        <p:spPr>
          <a:xfrm>
            <a:off x="6278479" y="4277206"/>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Rectangle 25"/>
          <p:cNvSpPr/>
          <p:nvPr userDrawn="1"/>
        </p:nvSpPr>
        <p:spPr>
          <a:xfrm>
            <a:off x="9240330" y="4277205"/>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2" name="Text Placeholder 29"/>
          <p:cNvSpPr>
            <a:spLocks noGrp="1"/>
          </p:cNvSpPr>
          <p:nvPr>
            <p:ph type="body" sz="quarter" idx="19" hasCustomPrompt="1"/>
          </p:nvPr>
        </p:nvSpPr>
        <p:spPr>
          <a:xfrm>
            <a:off x="3316627"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3" name="Text Placeholder 29"/>
          <p:cNvSpPr>
            <a:spLocks noGrp="1"/>
          </p:cNvSpPr>
          <p:nvPr>
            <p:ph type="body" sz="quarter" idx="20" hasCustomPrompt="1"/>
          </p:nvPr>
        </p:nvSpPr>
        <p:spPr>
          <a:xfrm>
            <a:off x="6278479"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4" name="Text Placeholder 29"/>
          <p:cNvSpPr>
            <a:spLocks noGrp="1"/>
          </p:cNvSpPr>
          <p:nvPr>
            <p:ph type="body" sz="quarter" idx="21" hasCustomPrompt="1"/>
          </p:nvPr>
        </p:nvSpPr>
        <p:spPr>
          <a:xfrm>
            <a:off x="9240330"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6" name="Text Placeholder 29"/>
          <p:cNvSpPr>
            <a:spLocks noGrp="1"/>
          </p:cNvSpPr>
          <p:nvPr>
            <p:ph type="body" sz="quarter" idx="23" hasCustomPrompt="1"/>
          </p:nvPr>
        </p:nvSpPr>
        <p:spPr>
          <a:xfrm>
            <a:off x="3316627"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7" name="Text Placeholder 29"/>
          <p:cNvSpPr>
            <a:spLocks noGrp="1"/>
          </p:cNvSpPr>
          <p:nvPr>
            <p:ph type="body" sz="quarter" idx="24" hasCustomPrompt="1"/>
          </p:nvPr>
        </p:nvSpPr>
        <p:spPr>
          <a:xfrm>
            <a:off x="6278479"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8" name="Text Placeholder 29"/>
          <p:cNvSpPr>
            <a:spLocks noGrp="1"/>
          </p:cNvSpPr>
          <p:nvPr>
            <p:ph type="body" sz="quarter" idx="25" hasCustomPrompt="1"/>
          </p:nvPr>
        </p:nvSpPr>
        <p:spPr>
          <a:xfrm>
            <a:off x="9240330"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419551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pictures hexa">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hexagon">
            <a:avLst/>
          </a:prstGeom>
          <a:solidFill>
            <a:srgbClr val="0095CD">
              <a:alpha val="30000"/>
            </a:srgbClr>
          </a:solidFill>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0" name="Picture Placeholder 10"/>
          <p:cNvSpPr>
            <a:spLocks noGrp="1" noChangeAspect="1"/>
          </p:cNvSpPr>
          <p:nvPr>
            <p:ph type="pic" sz="quarter" idx="23"/>
          </p:nvPr>
        </p:nvSpPr>
        <p:spPr>
          <a:xfrm>
            <a:off x="3412068" y="3394458"/>
            <a:ext cx="2600055" cy="1957811"/>
          </a:xfrm>
          <a:prstGeom prst="hexagon">
            <a:avLst/>
          </a:prstGeo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8" name="Picture Placeholder 10"/>
          <p:cNvSpPr>
            <a:spLocks noGrp="1" noChangeAspect="1"/>
          </p:cNvSpPr>
          <p:nvPr>
            <p:ph type="pic" sz="quarter" idx="28"/>
          </p:nvPr>
        </p:nvSpPr>
        <p:spPr>
          <a:xfrm>
            <a:off x="6007937" y="2321406"/>
            <a:ext cx="2600055" cy="1957811"/>
          </a:xfrm>
          <a:prstGeom prst="hexagon">
            <a:avLst/>
          </a:prstGeo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54" name="Picture Placeholder 10"/>
          <p:cNvSpPr>
            <a:spLocks noGrp="1" noChangeAspect="1"/>
          </p:cNvSpPr>
          <p:nvPr>
            <p:ph type="pic" sz="quarter" idx="31"/>
          </p:nvPr>
        </p:nvSpPr>
        <p:spPr>
          <a:xfrm>
            <a:off x="8603806" y="3391318"/>
            <a:ext cx="2600055" cy="1957811"/>
          </a:xfrm>
          <a:prstGeom prst="hexagon">
            <a:avLst/>
          </a:prstGeo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464044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pictures oval">
    <p:spTree>
      <p:nvGrpSpPr>
        <p:cNvPr id="1" name=""/>
        <p:cNvGrpSpPr/>
        <p:nvPr/>
      </p:nvGrpSpPr>
      <p:grpSpPr>
        <a:xfrm>
          <a:off x="0" y="0"/>
          <a:ext cx="0" cy="0"/>
          <a:chOff x="0" y="0"/>
          <a:chExt cx="0" cy="0"/>
        </a:xfrm>
      </p:grpSpPr>
      <p:sp>
        <p:nvSpPr>
          <p:cNvPr id="28" name="Oval 27"/>
          <p:cNvSpPr/>
          <p:nvPr userDrawn="1"/>
        </p:nvSpPr>
        <p:spPr>
          <a:xfrm>
            <a:off x="5912775"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3320065"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userDrawn="1"/>
        </p:nvSpPr>
        <p:spPr>
          <a:xfrm>
            <a:off x="8511803"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userDrawn="1"/>
        </p:nvSpPr>
        <p:spPr>
          <a:xfrm>
            <a:off x="721037"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ellipse">
            <a:avLst/>
          </a:prstGeom>
          <a:solidFill>
            <a:srgbClr val="0095CD">
              <a:alpha val="30000"/>
            </a:srgbClr>
          </a:solidFill>
          <a:ln w="57150">
            <a:noFill/>
          </a:ln>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0" name="Picture Placeholder 10"/>
          <p:cNvSpPr>
            <a:spLocks noGrp="1" noChangeAspect="1"/>
          </p:cNvSpPr>
          <p:nvPr>
            <p:ph type="pic" sz="quarter" idx="23"/>
          </p:nvPr>
        </p:nvSpPr>
        <p:spPr>
          <a:xfrm>
            <a:off x="3410489" y="3391318"/>
            <a:ext cx="2600055" cy="1957811"/>
          </a:xfrm>
          <a:prstGeom prst="ellipse">
            <a:avLst/>
          </a:prstGeom>
          <a:solidFill>
            <a:srgbClr val="324D5E">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8" name="Picture Placeholder 10"/>
          <p:cNvSpPr>
            <a:spLocks noGrp="1" noChangeAspect="1"/>
          </p:cNvSpPr>
          <p:nvPr>
            <p:ph type="pic" sz="quarter" idx="28"/>
          </p:nvPr>
        </p:nvSpPr>
        <p:spPr>
          <a:xfrm>
            <a:off x="6007937" y="2321406"/>
            <a:ext cx="2600055" cy="1957811"/>
          </a:xfrm>
          <a:prstGeom prst="ellipse">
            <a:avLst/>
          </a:prstGeom>
          <a:solidFill>
            <a:srgbClr val="F17C3F">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54" name="Picture Placeholder 10"/>
          <p:cNvSpPr>
            <a:spLocks noGrp="1" noChangeAspect="1"/>
          </p:cNvSpPr>
          <p:nvPr>
            <p:ph type="pic" sz="quarter" idx="31"/>
          </p:nvPr>
        </p:nvSpPr>
        <p:spPr>
          <a:xfrm>
            <a:off x="8603806" y="3391318"/>
            <a:ext cx="2600055" cy="1957811"/>
          </a:xfrm>
          <a:prstGeom prst="ellipse">
            <a:avLst/>
          </a:prstGeom>
          <a:solidFill>
            <a:srgbClr val="7BB21B">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6917153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x2 pictures circle">
    <p:spTree>
      <p:nvGrpSpPr>
        <p:cNvPr id="1" name=""/>
        <p:cNvGrpSpPr/>
        <p:nvPr/>
      </p:nvGrpSpPr>
      <p:grpSpPr>
        <a:xfrm>
          <a:off x="0" y="0"/>
          <a:ext cx="0" cy="0"/>
          <a:chOff x="0" y="0"/>
          <a:chExt cx="0" cy="0"/>
        </a:xfrm>
      </p:grpSpPr>
      <p:sp>
        <p:nvSpPr>
          <p:cNvPr id="3" name="Oval 2"/>
          <p:cNvSpPr>
            <a:spLocks noChangeAspect="1"/>
          </p:cNvSpPr>
          <p:nvPr userDrawn="1"/>
        </p:nvSpPr>
        <p:spPr>
          <a:xfrm>
            <a:off x="894311"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0"/>
          <p:cNvSpPr>
            <a:spLocks noGrp="1" noChangeAspect="1"/>
          </p:cNvSpPr>
          <p:nvPr>
            <p:ph type="pic" sz="quarter" idx="14"/>
          </p:nvPr>
        </p:nvSpPr>
        <p:spPr>
          <a:xfrm>
            <a:off x="971180" y="1902617"/>
            <a:ext cx="1844841" cy="1844841"/>
          </a:xfrm>
          <a:prstGeom prst="ellipse">
            <a:avLst/>
          </a:prstGeom>
          <a:solidFill>
            <a:srgbClr val="0095CD">
              <a:alpha val="30000"/>
            </a:srgbClr>
          </a:solidFill>
          <a:ln w="57150">
            <a:noFill/>
          </a:ln>
        </p:spPr>
        <p:txBody>
          <a:bodyPr/>
          <a:lstStyle/>
          <a:p>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595152"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1" name="Oval 50"/>
          <p:cNvSpPr>
            <a:spLocks noChangeAspect="1"/>
          </p:cNvSpPr>
          <p:nvPr userDrawn="1"/>
        </p:nvSpPr>
        <p:spPr>
          <a:xfrm>
            <a:off x="8889332"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icture Placeholder 10"/>
          <p:cNvSpPr>
            <a:spLocks noGrp="1" noChangeAspect="1"/>
          </p:cNvSpPr>
          <p:nvPr>
            <p:ph type="pic" sz="quarter" idx="19"/>
          </p:nvPr>
        </p:nvSpPr>
        <p:spPr>
          <a:xfrm>
            <a:off x="8966201" y="1902617"/>
            <a:ext cx="1844841" cy="1844841"/>
          </a:xfrm>
          <a:prstGeom prst="ellipse">
            <a:avLst/>
          </a:prstGeom>
          <a:solidFill>
            <a:srgbClr val="0095CD">
              <a:alpha val="30000"/>
            </a:srgbClr>
          </a:solidFill>
          <a:ln w="57150">
            <a:noFill/>
          </a:ln>
        </p:spPr>
        <p:txBody>
          <a:bodyPr/>
          <a:lstStyle/>
          <a:p>
            <a:endParaRPr lang="en-US"/>
          </a:p>
        </p:txBody>
      </p:sp>
      <p:sp>
        <p:nvSpPr>
          <p:cNvPr id="53" name="Text Placeholder 29"/>
          <p:cNvSpPr>
            <a:spLocks noGrp="1"/>
          </p:cNvSpPr>
          <p:nvPr>
            <p:ph type="body" sz="quarter" idx="20" hasCustomPrompt="1"/>
          </p:nvPr>
        </p:nvSpPr>
        <p:spPr>
          <a:xfrm>
            <a:off x="8590173"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7" name="Oval 56"/>
          <p:cNvSpPr>
            <a:spLocks noChangeAspect="1"/>
          </p:cNvSpPr>
          <p:nvPr userDrawn="1"/>
        </p:nvSpPr>
        <p:spPr>
          <a:xfrm>
            <a:off x="6224325"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Picture Placeholder 10"/>
          <p:cNvSpPr>
            <a:spLocks noGrp="1" noChangeAspect="1"/>
          </p:cNvSpPr>
          <p:nvPr>
            <p:ph type="pic" sz="quarter" idx="21"/>
          </p:nvPr>
        </p:nvSpPr>
        <p:spPr>
          <a:xfrm>
            <a:off x="6301194" y="1902617"/>
            <a:ext cx="1844841" cy="1844841"/>
          </a:xfrm>
          <a:prstGeom prst="ellipse">
            <a:avLst/>
          </a:prstGeom>
          <a:solidFill>
            <a:srgbClr val="0095CD">
              <a:alpha val="30000"/>
            </a:srgbClr>
          </a:solidFill>
          <a:ln w="57150">
            <a:noFill/>
          </a:ln>
        </p:spPr>
        <p:txBody>
          <a:bodyPr/>
          <a:lstStyle/>
          <a:p>
            <a:endParaRPr lang="en-US"/>
          </a:p>
        </p:txBody>
      </p:sp>
      <p:sp>
        <p:nvSpPr>
          <p:cNvPr id="59" name="Text Placeholder 29"/>
          <p:cNvSpPr>
            <a:spLocks noGrp="1"/>
          </p:cNvSpPr>
          <p:nvPr>
            <p:ph type="body" sz="quarter" idx="22" hasCustomPrompt="1"/>
          </p:nvPr>
        </p:nvSpPr>
        <p:spPr>
          <a:xfrm>
            <a:off x="5925166"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0" name="Oval 59"/>
          <p:cNvSpPr>
            <a:spLocks noChangeAspect="1"/>
          </p:cNvSpPr>
          <p:nvPr userDrawn="1"/>
        </p:nvSpPr>
        <p:spPr>
          <a:xfrm>
            <a:off x="3559318"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Picture Placeholder 10"/>
          <p:cNvSpPr>
            <a:spLocks noGrp="1" noChangeAspect="1"/>
          </p:cNvSpPr>
          <p:nvPr>
            <p:ph type="pic" sz="quarter" idx="23"/>
          </p:nvPr>
        </p:nvSpPr>
        <p:spPr>
          <a:xfrm>
            <a:off x="3636187" y="1902617"/>
            <a:ext cx="1844841" cy="1844841"/>
          </a:xfrm>
          <a:prstGeom prst="ellipse">
            <a:avLst/>
          </a:prstGeom>
          <a:solidFill>
            <a:srgbClr val="0095CD">
              <a:alpha val="30000"/>
            </a:srgbClr>
          </a:solidFill>
          <a:ln w="57150">
            <a:noFill/>
          </a:ln>
        </p:spPr>
        <p:txBody>
          <a:bodyPr/>
          <a:lstStyle/>
          <a:p>
            <a:endParaRPr lang="en-US"/>
          </a:p>
        </p:txBody>
      </p:sp>
      <p:sp>
        <p:nvSpPr>
          <p:cNvPr id="62" name="Text Placeholder 29"/>
          <p:cNvSpPr>
            <a:spLocks noGrp="1"/>
          </p:cNvSpPr>
          <p:nvPr>
            <p:ph type="body" sz="quarter" idx="24" hasCustomPrompt="1"/>
          </p:nvPr>
        </p:nvSpPr>
        <p:spPr>
          <a:xfrm>
            <a:off x="3260159"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7" name="Oval 66"/>
          <p:cNvSpPr>
            <a:spLocks noChangeAspect="1"/>
          </p:cNvSpPr>
          <p:nvPr userDrawn="1"/>
        </p:nvSpPr>
        <p:spPr>
          <a:xfrm>
            <a:off x="894311"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icture Placeholder 10"/>
          <p:cNvSpPr>
            <a:spLocks noGrp="1" noChangeAspect="1"/>
          </p:cNvSpPr>
          <p:nvPr>
            <p:ph type="pic" sz="quarter" idx="25"/>
          </p:nvPr>
        </p:nvSpPr>
        <p:spPr>
          <a:xfrm>
            <a:off x="971180" y="4345803"/>
            <a:ext cx="1844841" cy="1844841"/>
          </a:xfrm>
          <a:prstGeom prst="ellipse">
            <a:avLst/>
          </a:prstGeom>
          <a:solidFill>
            <a:srgbClr val="0095CD">
              <a:alpha val="30000"/>
            </a:srgbClr>
          </a:solidFill>
          <a:ln w="57150">
            <a:noFill/>
          </a:ln>
        </p:spPr>
        <p:txBody>
          <a:bodyPr/>
          <a:lstStyle/>
          <a:p>
            <a:endParaRPr lang="en-US"/>
          </a:p>
        </p:txBody>
      </p:sp>
      <p:sp>
        <p:nvSpPr>
          <p:cNvPr id="69" name="Text Placeholder 29"/>
          <p:cNvSpPr>
            <a:spLocks noGrp="1"/>
          </p:cNvSpPr>
          <p:nvPr>
            <p:ph type="body" sz="quarter" idx="26" hasCustomPrompt="1"/>
          </p:nvPr>
        </p:nvSpPr>
        <p:spPr>
          <a:xfrm>
            <a:off x="595152"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70" name="Oval 69"/>
          <p:cNvSpPr>
            <a:spLocks noChangeAspect="1"/>
          </p:cNvSpPr>
          <p:nvPr userDrawn="1"/>
        </p:nvSpPr>
        <p:spPr>
          <a:xfrm>
            <a:off x="8889332"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Picture Placeholder 10"/>
          <p:cNvSpPr>
            <a:spLocks noGrp="1" noChangeAspect="1"/>
          </p:cNvSpPr>
          <p:nvPr>
            <p:ph type="pic" sz="quarter" idx="27"/>
          </p:nvPr>
        </p:nvSpPr>
        <p:spPr>
          <a:xfrm>
            <a:off x="8966201" y="4345803"/>
            <a:ext cx="1844841" cy="1844841"/>
          </a:xfrm>
          <a:prstGeom prst="ellipse">
            <a:avLst/>
          </a:prstGeom>
          <a:solidFill>
            <a:srgbClr val="0095CD">
              <a:alpha val="30000"/>
            </a:srgbClr>
          </a:solidFill>
          <a:ln w="57150">
            <a:noFill/>
          </a:ln>
        </p:spPr>
        <p:txBody>
          <a:bodyPr/>
          <a:lstStyle/>
          <a:p>
            <a:endParaRPr lang="en-US"/>
          </a:p>
        </p:txBody>
      </p:sp>
      <p:sp>
        <p:nvSpPr>
          <p:cNvPr id="72" name="Text Placeholder 29"/>
          <p:cNvSpPr>
            <a:spLocks noGrp="1"/>
          </p:cNvSpPr>
          <p:nvPr>
            <p:ph type="body" sz="quarter" idx="28" hasCustomPrompt="1"/>
          </p:nvPr>
        </p:nvSpPr>
        <p:spPr>
          <a:xfrm>
            <a:off x="8590173"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73" name="Oval 72"/>
          <p:cNvSpPr>
            <a:spLocks noChangeAspect="1"/>
          </p:cNvSpPr>
          <p:nvPr userDrawn="1"/>
        </p:nvSpPr>
        <p:spPr>
          <a:xfrm>
            <a:off x="6224325"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Picture Placeholder 10"/>
          <p:cNvSpPr>
            <a:spLocks noGrp="1" noChangeAspect="1"/>
          </p:cNvSpPr>
          <p:nvPr>
            <p:ph type="pic" sz="quarter" idx="29"/>
          </p:nvPr>
        </p:nvSpPr>
        <p:spPr>
          <a:xfrm>
            <a:off x="6301194" y="4345803"/>
            <a:ext cx="1844841" cy="1844841"/>
          </a:xfrm>
          <a:prstGeom prst="ellipse">
            <a:avLst/>
          </a:prstGeom>
          <a:solidFill>
            <a:srgbClr val="0095CD">
              <a:alpha val="30000"/>
            </a:srgbClr>
          </a:solidFill>
          <a:ln w="57150">
            <a:noFill/>
          </a:ln>
        </p:spPr>
        <p:txBody>
          <a:bodyPr/>
          <a:lstStyle/>
          <a:p>
            <a:endParaRPr lang="en-US"/>
          </a:p>
        </p:txBody>
      </p:sp>
      <p:sp>
        <p:nvSpPr>
          <p:cNvPr id="75" name="Text Placeholder 29"/>
          <p:cNvSpPr>
            <a:spLocks noGrp="1"/>
          </p:cNvSpPr>
          <p:nvPr>
            <p:ph type="body" sz="quarter" idx="30" hasCustomPrompt="1"/>
          </p:nvPr>
        </p:nvSpPr>
        <p:spPr>
          <a:xfrm>
            <a:off x="5925166"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76" name="Oval 75"/>
          <p:cNvSpPr>
            <a:spLocks noChangeAspect="1"/>
          </p:cNvSpPr>
          <p:nvPr userDrawn="1"/>
        </p:nvSpPr>
        <p:spPr>
          <a:xfrm>
            <a:off x="3559318"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Picture Placeholder 10"/>
          <p:cNvSpPr>
            <a:spLocks noGrp="1" noChangeAspect="1"/>
          </p:cNvSpPr>
          <p:nvPr>
            <p:ph type="pic" sz="quarter" idx="31"/>
          </p:nvPr>
        </p:nvSpPr>
        <p:spPr>
          <a:xfrm>
            <a:off x="3636187" y="4345803"/>
            <a:ext cx="1844841" cy="1844841"/>
          </a:xfrm>
          <a:prstGeom prst="ellipse">
            <a:avLst/>
          </a:prstGeom>
          <a:solidFill>
            <a:srgbClr val="0095CD">
              <a:alpha val="30000"/>
            </a:srgbClr>
          </a:solidFill>
          <a:ln w="57150">
            <a:noFill/>
          </a:ln>
        </p:spPr>
        <p:txBody>
          <a:bodyPr/>
          <a:lstStyle/>
          <a:p>
            <a:endParaRPr lang="en-US"/>
          </a:p>
        </p:txBody>
      </p:sp>
      <p:sp>
        <p:nvSpPr>
          <p:cNvPr id="78" name="Text Placeholder 29"/>
          <p:cNvSpPr>
            <a:spLocks noGrp="1"/>
          </p:cNvSpPr>
          <p:nvPr>
            <p:ph type="body" sz="quarter" idx="32" hasCustomPrompt="1"/>
          </p:nvPr>
        </p:nvSpPr>
        <p:spPr>
          <a:xfrm>
            <a:off x="3260159"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855746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pictures title and desc #2">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533953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pictures and skills">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9" name="Text Placeholder 29"/>
          <p:cNvSpPr>
            <a:spLocks noGrp="1"/>
          </p:cNvSpPr>
          <p:nvPr>
            <p:ph type="body" sz="quarter" idx="26" hasCustomPrompt="1"/>
          </p:nvPr>
        </p:nvSpPr>
        <p:spPr>
          <a:xfrm>
            <a:off x="351616" y="3483798"/>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 name="TextBox 2"/>
          <p:cNvSpPr txBox="1"/>
          <p:nvPr userDrawn="1"/>
        </p:nvSpPr>
        <p:spPr>
          <a:xfrm>
            <a:off x="370264" y="4416650"/>
            <a:ext cx="941283" cy="492443"/>
          </a:xfrm>
          <a:prstGeom prst="rect">
            <a:avLst/>
          </a:prstGeom>
          <a:noFill/>
        </p:spPr>
        <p:txBody>
          <a:bodyPr wrap="none" rtlCol="0">
            <a:spAutoFit/>
          </a:bodyPr>
          <a:lstStyle/>
          <a:p>
            <a:r>
              <a:rPr lang="en-US" sz="2600" smtClean="0"/>
              <a:t>Skills:</a:t>
            </a:r>
            <a:endParaRPr lang="en-US" sz="2600"/>
          </a:p>
        </p:txBody>
      </p:sp>
      <p:sp>
        <p:nvSpPr>
          <p:cNvPr id="85" name="Text Placeholder 29"/>
          <p:cNvSpPr>
            <a:spLocks noGrp="1"/>
          </p:cNvSpPr>
          <p:nvPr>
            <p:ph type="body" sz="quarter" idx="18" hasCustomPrompt="1"/>
          </p:nvPr>
        </p:nvSpPr>
        <p:spPr>
          <a:xfrm>
            <a:off x="2439924" y="1722197"/>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Name Here</a:t>
            </a:r>
            <a:endParaRPr lang="en-US"/>
          </a:p>
        </p:txBody>
      </p:sp>
      <p:sp>
        <p:nvSpPr>
          <p:cNvPr id="86" name="Text Placeholder 29"/>
          <p:cNvSpPr>
            <a:spLocks noGrp="1"/>
          </p:cNvSpPr>
          <p:nvPr>
            <p:ph type="body" sz="quarter" idx="22" hasCustomPrompt="1"/>
          </p:nvPr>
        </p:nvSpPr>
        <p:spPr>
          <a:xfrm>
            <a:off x="2439924" y="2313821"/>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Job Title Here</a:t>
            </a:r>
            <a:endParaRPr lang="en-US"/>
          </a:p>
        </p:txBody>
      </p:sp>
      <p:sp>
        <p:nvSpPr>
          <p:cNvPr id="87" name="Text Placeholder 29"/>
          <p:cNvSpPr>
            <a:spLocks noGrp="1"/>
          </p:cNvSpPr>
          <p:nvPr>
            <p:ph type="body" sz="quarter" idx="27" hasCustomPrompt="1"/>
          </p:nvPr>
        </p:nvSpPr>
        <p:spPr>
          <a:xfrm>
            <a:off x="2948511" y="2868500"/>
            <a:ext cx="2087181" cy="431800"/>
          </a:xfrm>
          <a:noFill/>
        </p:spPr>
        <p:txBody>
          <a:bodyPr anchor="ctr">
            <a:normAutofit/>
          </a:bodyPr>
          <a:lstStyle>
            <a:lvl1pPr marL="0" indent="0" algn="r">
              <a:buNone/>
              <a:defRPr sz="1400" u="sng">
                <a:solidFill>
                  <a:srgbClr val="8C9CA6"/>
                </a:solidFill>
              </a:defRPr>
            </a:lvl1pPr>
          </a:lstStyle>
          <a:p>
            <a:pPr lvl="0"/>
            <a:r>
              <a:rPr lang="en-US" smtClean="0"/>
              <a:t>Email here</a:t>
            </a:r>
            <a:endParaRPr lang="en-US"/>
          </a:p>
        </p:txBody>
      </p:sp>
      <p:sp>
        <p:nvSpPr>
          <p:cNvPr id="88" name="Picture Placeholder 10"/>
          <p:cNvSpPr>
            <a:spLocks noGrp="1" noChangeAspect="1"/>
          </p:cNvSpPr>
          <p:nvPr>
            <p:ph type="pic" sz="quarter" idx="28"/>
          </p:nvPr>
        </p:nvSpPr>
        <p:spPr>
          <a:xfrm>
            <a:off x="6893513" y="1425678"/>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89" name="Text Placeholder 29"/>
          <p:cNvSpPr>
            <a:spLocks noGrp="1"/>
          </p:cNvSpPr>
          <p:nvPr>
            <p:ph type="body" sz="quarter" idx="29" hasCustomPrompt="1"/>
          </p:nvPr>
        </p:nvSpPr>
        <p:spPr>
          <a:xfrm>
            <a:off x="6890354" y="3483796"/>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103" name="TextBox 102"/>
          <p:cNvSpPr txBox="1"/>
          <p:nvPr userDrawn="1"/>
        </p:nvSpPr>
        <p:spPr>
          <a:xfrm>
            <a:off x="6909002" y="4416648"/>
            <a:ext cx="941283" cy="492443"/>
          </a:xfrm>
          <a:prstGeom prst="rect">
            <a:avLst/>
          </a:prstGeom>
          <a:noFill/>
        </p:spPr>
        <p:txBody>
          <a:bodyPr wrap="none" rtlCol="0">
            <a:spAutoFit/>
          </a:bodyPr>
          <a:lstStyle/>
          <a:p>
            <a:r>
              <a:rPr lang="en-US" sz="2600" smtClean="0"/>
              <a:t>Skills:</a:t>
            </a:r>
            <a:endParaRPr lang="en-US" sz="2600"/>
          </a:p>
        </p:txBody>
      </p:sp>
      <p:sp>
        <p:nvSpPr>
          <p:cNvPr id="104" name="Text Placeholder 29"/>
          <p:cNvSpPr>
            <a:spLocks noGrp="1"/>
          </p:cNvSpPr>
          <p:nvPr>
            <p:ph type="body" sz="quarter" idx="30" hasCustomPrompt="1"/>
          </p:nvPr>
        </p:nvSpPr>
        <p:spPr>
          <a:xfrm>
            <a:off x="8978662" y="1722195"/>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Name Here</a:t>
            </a:r>
            <a:endParaRPr lang="en-US"/>
          </a:p>
        </p:txBody>
      </p:sp>
      <p:sp>
        <p:nvSpPr>
          <p:cNvPr id="105" name="Text Placeholder 29"/>
          <p:cNvSpPr>
            <a:spLocks noGrp="1"/>
          </p:cNvSpPr>
          <p:nvPr>
            <p:ph type="body" sz="quarter" idx="31" hasCustomPrompt="1"/>
          </p:nvPr>
        </p:nvSpPr>
        <p:spPr>
          <a:xfrm>
            <a:off x="8978662" y="2313819"/>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Job Title Here</a:t>
            </a:r>
            <a:endParaRPr lang="en-US"/>
          </a:p>
        </p:txBody>
      </p:sp>
      <p:sp>
        <p:nvSpPr>
          <p:cNvPr id="106" name="Text Placeholder 29"/>
          <p:cNvSpPr>
            <a:spLocks noGrp="1"/>
          </p:cNvSpPr>
          <p:nvPr>
            <p:ph type="body" sz="quarter" idx="32" hasCustomPrompt="1"/>
          </p:nvPr>
        </p:nvSpPr>
        <p:spPr>
          <a:xfrm>
            <a:off x="9487249" y="2868498"/>
            <a:ext cx="2087181" cy="431800"/>
          </a:xfrm>
          <a:noFill/>
        </p:spPr>
        <p:txBody>
          <a:bodyPr anchor="ctr">
            <a:normAutofit/>
          </a:bodyPr>
          <a:lstStyle>
            <a:lvl1pPr marL="0" indent="0" algn="r">
              <a:buNone/>
              <a:defRPr sz="1400" u="sng">
                <a:solidFill>
                  <a:srgbClr val="8C9CA6"/>
                </a:solidFill>
              </a:defRPr>
            </a:lvl1pPr>
          </a:lstStyle>
          <a:p>
            <a:pPr lvl="0"/>
            <a:r>
              <a:rPr lang="en-US" smtClean="0"/>
              <a:t>Email here</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84849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編輯母片文字樣式</a:t>
            </a:r>
          </a:p>
        </p:txBody>
      </p:sp>
      <p:sp>
        <p:nvSpPr>
          <p:cNvPr id="6" name="投影片編號版面配置區 5"/>
          <p:cNvSpPr>
            <a:spLocks noGrp="1"/>
          </p:cNvSpPr>
          <p:nvPr>
            <p:ph type="sldNum" sz="quarter" idx="12"/>
          </p:nvPr>
        </p:nvSpPr>
        <p:spPr/>
        <p:txBody>
          <a:bodyPr/>
          <a:lstStyle/>
          <a:p>
            <a:fld id="{6E18DBF4-37B7-4C4F-9728-A1C100B177EE}" type="slidenum">
              <a:rPr lang="en-US" smtClean="0"/>
              <a:pPr/>
              <a:t>‹#›</a:t>
            </a:fld>
            <a:endParaRPr lang="en-US"/>
          </a:p>
        </p:txBody>
      </p:sp>
    </p:spTree>
    <p:extLst>
      <p:ext uri="{BB962C8B-B14F-4D97-AF65-F5344CB8AC3E}">
        <p14:creationId xmlns:p14="http://schemas.microsoft.com/office/powerpoint/2010/main" val="1060375331"/>
      </p:ext>
    </p:extLst>
  </p:cSld>
  <p:clrMapOvr>
    <a:masterClrMapping/>
  </p:clrMapOvr>
  <p:hf hd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 pictures">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595448"/>
            <a:ext cx="4458968" cy="335755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61600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929496"/>
            <a:ext cx="4462272"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19"/>
          <p:cNvSpPr/>
          <p:nvPr userDrawn="1"/>
        </p:nvSpPr>
        <p:spPr>
          <a:xfrm>
            <a:off x="61600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5198839"/>
            <a:ext cx="4462272" cy="431800"/>
          </a:xfrm>
        </p:spPr>
        <p:txBody>
          <a:bodyPr anchor="ctr">
            <a:normAutofit/>
          </a:bodyPr>
          <a:lstStyle>
            <a:lvl1pPr marL="0" indent="0" algn="ctr">
              <a:buNone/>
              <a:defRPr sz="3200">
                <a:solidFill>
                  <a:srgbClr val="324D5E"/>
                </a:solidFill>
              </a:defRPr>
            </a:lvl1pPr>
          </a:lstStyle>
          <a:p>
            <a:pPr lvl="0"/>
            <a:r>
              <a:rPr lang="en-US" smtClean="0"/>
              <a:t>Name Here</a:t>
            </a:r>
            <a:endParaRPr lang="en-US"/>
          </a:p>
        </p:txBody>
      </p:sp>
      <p:sp>
        <p:nvSpPr>
          <p:cNvPr id="32" name="Text Placeholder 29"/>
          <p:cNvSpPr>
            <a:spLocks noGrp="1"/>
          </p:cNvSpPr>
          <p:nvPr>
            <p:ph type="body" sz="quarter" idx="19" hasCustomPrompt="1"/>
          </p:nvPr>
        </p:nvSpPr>
        <p:spPr>
          <a:xfrm>
            <a:off x="6160007" y="3168050"/>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5596457"/>
            <a:ext cx="4462272" cy="431800"/>
          </a:xfrm>
        </p:spPr>
        <p:txBody>
          <a:bodyPr anchor="ctr">
            <a:noAutofit/>
          </a:bodyPr>
          <a:lstStyle>
            <a:lvl1pPr marL="0" indent="0" algn="ctr">
              <a:buNone/>
              <a:defRPr sz="2800">
                <a:solidFill>
                  <a:srgbClr val="8C9CA6"/>
                </a:solidFill>
              </a:defRPr>
            </a:lvl1pPr>
          </a:lstStyle>
          <a:p>
            <a:pPr lvl="0"/>
            <a:r>
              <a:rPr lang="en-US" smtClean="0"/>
              <a:t>Job Title Here</a:t>
            </a:r>
            <a:endParaRPr lang="en-US"/>
          </a:p>
        </p:txBody>
      </p:sp>
      <p:sp>
        <p:nvSpPr>
          <p:cNvPr id="36" name="Text Placeholder 29"/>
          <p:cNvSpPr>
            <a:spLocks noGrp="1"/>
          </p:cNvSpPr>
          <p:nvPr>
            <p:ph type="body" sz="quarter" idx="23" hasCustomPrompt="1"/>
          </p:nvPr>
        </p:nvSpPr>
        <p:spPr>
          <a:xfrm>
            <a:off x="6160007" y="3476507"/>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sp>
        <p:nvSpPr>
          <p:cNvPr id="45" name="Picture Placeholder 10"/>
          <p:cNvSpPr>
            <a:spLocks noGrp="1" noChangeAspect="1"/>
          </p:cNvSpPr>
          <p:nvPr>
            <p:ph type="pic" sz="quarter" idx="24"/>
          </p:nvPr>
        </p:nvSpPr>
        <p:spPr>
          <a:xfrm>
            <a:off x="61555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6" name="Rectangle 45"/>
          <p:cNvSpPr/>
          <p:nvPr userDrawn="1"/>
        </p:nvSpPr>
        <p:spPr>
          <a:xfrm>
            <a:off x="61555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7" name="Text Placeholder 29"/>
          <p:cNvSpPr>
            <a:spLocks noGrp="1"/>
          </p:cNvSpPr>
          <p:nvPr>
            <p:ph type="body" sz="quarter" idx="25" hasCustomPrompt="1"/>
          </p:nvPr>
        </p:nvSpPr>
        <p:spPr>
          <a:xfrm>
            <a:off x="6155539" y="5606515"/>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48" name="Text Placeholder 29"/>
          <p:cNvSpPr>
            <a:spLocks noGrp="1"/>
          </p:cNvSpPr>
          <p:nvPr>
            <p:ph type="body" sz="quarter" idx="26" hasCustomPrompt="1"/>
          </p:nvPr>
        </p:nvSpPr>
        <p:spPr>
          <a:xfrm>
            <a:off x="6155539" y="5914972"/>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sp>
        <p:nvSpPr>
          <p:cNvPr id="49" name="Picture Placeholder 10"/>
          <p:cNvSpPr>
            <a:spLocks noGrp="1" noChangeAspect="1"/>
          </p:cNvSpPr>
          <p:nvPr>
            <p:ph type="pic" sz="quarter" idx="27"/>
          </p:nvPr>
        </p:nvSpPr>
        <p:spPr>
          <a:xfrm>
            <a:off x="93604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0" name="Rectangle 49"/>
          <p:cNvSpPr/>
          <p:nvPr userDrawn="1"/>
        </p:nvSpPr>
        <p:spPr>
          <a:xfrm>
            <a:off x="93604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1" name="Text Placeholder 29"/>
          <p:cNvSpPr>
            <a:spLocks noGrp="1"/>
          </p:cNvSpPr>
          <p:nvPr>
            <p:ph type="body" sz="quarter" idx="28" hasCustomPrompt="1"/>
          </p:nvPr>
        </p:nvSpPr>
        <p:spPr>
          <a:xfrm>
            <a:off x="9360407" y="3168050"/>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52" name="Text Placeholder 29"/>
          <p:cNvSpPr>
            <a:spLocks noGrp="1"/>
          </p:cNvSpPr>
          <p:nvPr>
            <p:ph type="body" sz="quarter" idx="29" hasCustomPrompt="1"/>
          </p:nvPr>
        </p:nvSpPr>
        <p:spPr>
          <a:xfrm>
            <a:off x="9360407" y="3476507"/>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sp>
        <p:nvSpPr>
          <p:cNvPr id="53" name="Picture Placeholder 10"/>
          <p:cNvSpPr>
            <a:spLocks noGrp="1" noChangeAspect="1"/>
          </p:cNvSpPr>
          <p:nvPr>
            <p:ph type="pic" sz="quarter" idx="30"/>
          </p:nvPr>
        </p:nvSpPr>
        <p:spPr>
          <a:xfrm>
            <a:off x="93559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93559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5" name="Text Placeholder 29"/>
          <p:cNvSpPr>
            <a:spLocks noGrp="1"/>
          </p:cNvSpPr>
          <p:nvPr>
            <p:ph type="body" sz="quarter" idx="31" hasCustomPrompt="1"/>
          </p:nvPr>
        </p:nvSpPr>
        <p:spPr>
          <a:xfrm>
            <a:off x="9355939" y="5606515"/>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56" name="Text Placeholder 29"/>
          <p:cNvSpPr>
            <a:spLocks noGrp="1"/>
          </p:cNvSpPr>
          <p:nvPr>
            <p:ph type="body" sz="quarter" idx="32" hasCustomPrompt="1"/>
          </p:nvPr>
        </p:nvSpPr>
        <p:spPr>
          <a:xfrm>
            <a:off x="9355939" y="5914972"/>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grpSp>
        <p:nvGrpSpPr>
          <p:cNvPr id="33" name="Group 32"/>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4011445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pictures and quote">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236041"/>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236040"/>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191842"/>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p:cNvSpPr/>
          <p:nvPr userDrawn="1"/>
        </p:nvSpPr>
        <p:spPr>
          <a:xfrm>
            <a:off x="6278479" y="4191841"/>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4325300"/>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3" name="Text Placeholder 29"/>
          <p:cNvSpPr>
            <a:spLocks noGrp="1"/>
          </p:cNvSpPr>
          <p:nvPr>
            <p:ph type="body" sz="quarter" idx="20" hasCustomPrompt="1"/>
          </p:nvPr>
        </p:nvSpPr>
        <p:spPr>
          <a:xfrm>
            <a:off x="6278479" y="4325300"/>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4799118"/>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8C9CA6"/>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mtClean="0"/>
              <a:t>Job Title Here</a:t>
            </a:r>
          </a:p>
        </p:txBody>
      </p:sp>
      <p:sp>
        <p:nvSpPr>
          <p:cNvPr id="37" name="Text Placeholder 29"/>
          <p:cNvSpPr>
            <a:spLocks noGrp="1"/>
          </p:cNvSpPr>
          <p:nvPr>
            <p:ph type="body" sz="quarter" idx="24" hasCustomPrompt="1"/>
          </p:nvPr>
        </p:nvSpPr>
        <p:spPr>
          <a:xfrm>
            <a:off x="6278479" y="4799118"/>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1" name="Text Placeholder 29"/>
          <p:cNvSpPr>
            <a:spLocks noGrp="1"/>
          </p:cNvSpPr>
          <p:nvPr>
            <p:ph type="body" sz="quarter" idx="27" hasCustomPrompt="1"/>
          </p:nvPr>
        </p:nvSpPr>
        <p:spPr>
          <a:xfrm>
            <a:off x="3314870" y="2368596"/>
            <a:ext cx="2596896" cy="2862322"/>
          </a:xfrm>
        </p:spPr>
        <p:txBody>
          <a:bodyPr anchor="ctr">
            <a:spAutoFit/>
          </a:bodyPr>
          <a:lstStyle>
            <a:lvl1pPr marL="0" indent="457200" algn="just">
              <a:buNone/>
              <a:defRPr sz="2000">
                <a:solidFill>
                  <a:srgbClr val="324D5E"/>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 name="TextBox 2"/>
          <p:cNvSpPr txBox="1"/>
          <p:nvPr userDrawn="1"/>
        </p:nvSpPr>
        <p:spPr>
          <a:xfrm>
            <a:off x="3000251" y="1746844"/>
            <a:ext cx="825867" cy="1862048"/>
          </a:xfrm>
          <a:prstGeom prst="rect">
            <a:avLst/>
          </a:prstGeom>
          <a:noFill/>
        </p:spPr>
        <p:txBody>
          <a:bodyPr wrap="none" rtlCol="0">
            <a:spAutoFit/>
          </a:bodyPr>
          <a:lstStyle/>
          <a:p>
            <a:r>
              <a:rPr lang="en-US" sz="11500" b="1" smtClean="0">
                <a:solidFill>
                  <a:srgbClr val="8C9CA6"/>
                </a:solidFill>
              </a:rPr>
              <a:t>“</a:t>
            </a:r>
            <a:endParaRPr lang="en-US" sz="11500" b="1">
              <a:solidFill>
                <a:srgbClr val="8C9CA6"/>
              </a:solidFill>
            </a:endParaRPr>
          </a:p>
        </p:txBody>
      </p:sp>
      <p:sp>
        <p:nvSpPr>
          <p:cNvPr id="41" name="TextBox 40"/>
          <p:cNvSpPr txBox="1"/>
          <p:nvPr userDrawn="1"/>
        </p:nvSpPr>
        <p:spPr>
          <a:xfrm>
            <a:off x="8926209" y="1746844"/>
            <a:ext cx="825867" cy="1862048"/>
          </a:xfrm>
          <a:prstGeom prst="rect">
            <a:avLst/>
          </a:prstGeom>
          <a:noFill/>
        </p:spPr>
        <p:txBody>
          <a:bodyPr wrap="none" rtlCol="0">
            <a:spAutoFit/>
          </a:bodyPr>
          <a:lstStyle/>
          <a:p>
            <a:r>
              <a:rPr lang="en-US" sz="11500" b="1" smtClean="0">
                <a:solidFill>
                  <a:srgbClr val="8C9CA6"/>
                </a:solidFill>
              </a:rPr>
              <a:t>“</a:t>
            </a:r>
            <a:endParaRPr lang="en-US" sz="11500" b="1">
              <a:solidFill>
                <a:srgbClr val="8C9CA6"/>
              </a:solidFill>
            </a:endParaRPr>
          </a:p>
        </p:txBody>
      </p:sp>
      <p:sp>
        <p:nvSpPr>
          <p:cNvPr id="42" name="TextBox 41"/>
          <p:cNvSpPr txBox="1"/>
          <p:nvPr userDrawn="1"/>
        </p:nvSpPr>
        <p:spPr>
          <a:xfrm>
            <a:off x="11353800" y="4650409"/>
            <a:ext cx="825867" cy="1862048"/>
          </a:xfrm>
          <a:prstGeom prst="rect">
            <a:avLst/>
          </a:prstGeom>
          <a:noFill/>
        </p:spPr>
        <p:txBody>
          <a:bodyPr wrap="none" rtlCol="0">
            <a:spAutoFit/>
          </a:bodyPr>
          <a:lstStyle/>
          <a:p>
            <a:r>
              <a:rPr lang="en-US" sz="11500" b="1" smtClean="0">
                <a:solidFill>
                  <a:srgbClr val="8C9CA6"/>
                </a:solidFill>
              </a:rPr>
              <a:t>”</a:t>
            </a:r>
            <a:endParaRPr lang="en-US" sz="11500" b="1">
              <a:solidFill>
                <a:srgbClr val="8C9CA6"/>
              </a:solidFill>
            </a:endParaRPr>
          </a:p>
        </p:txBody>
      </p:sp>
      <p:sp>
        <p:nvSpPr>
          <p:cNvPr id="43" name="TextBox 42"/>
          <p:cNvSpPr txBox="1"/>
          <p:nvPr userDrawn="1"/>
        </p:nvSpPr>
        <p:spPr>
          <a:xfrm>
            <a:off x="5447574" y="4650409"/>
            <a:ext cx="825867" cy="1862048"/>
          </a:xfrm>
          <a:prstGeom prst="rect">
            <a:avLst/>
          </a:prstGeom>
          <a:noFill/>
        </p:spPr>
        <p:txBody>
          <a:bodyPr wrap="none" rtlCol="0">
            <a:spAutoFit/>
          </a:bodyPr>
          <a:lstStyle/>
          <a:p>
            <a:r>
              <a:rPr lang="en-US" sz="11500" b="1" smtClean="0">
                <a:solidFill>
                  <a:srgbClr val="8C9CA6"/>
                </a:solidFill>
              </a:rPr>
              <a:t>”</a:t>
            </a:r>
            <a:endParaRPr lang="en-US" sz="11500" b="1">
              <a:solidFill>
                <a:srgbClr val="8C9CA6"/>
              </a:solidFill>
            </a:endParaRPr>
          </a:p>
        </p:txBody>
      </p:sp>
      <p:sp>
        <p:nvSpPr>
          <p:cNvPr id="22" name="Text Placeholder 21"/>
          <p:cNvSpPr>
            <a:spLocks noGrp="1"/>
          </p:cNvSpPr>
          <p:nvPr>
            <p:ph type="body" sz="quarter" idx="31" hasCustomPrompt="1"/>
          </p:nvPr>
        </p:nvSpPr>
        <p:spPr>
          <a:xfrm>
            <a:off x="9235060" y="2368846"/>
            <a:ext cx="2596896" cy="2862072"/>
          </a:xfrm>
        </p:spPr>
        <p:txBody>
          <a:bodyPr vert="horz" lIns="91440" tIns="45720" rIns="91440" bIns="45720" rtlCol="0">
            <a:spAutoFit/>
          </a:bodyPr>
          <a:lstStyle>
            <a:lvl1pPr marL="0" indent="457200" algn="just">
              <a:buNone/>
              <a:defRPr lang="en-US" sz="2000" smtClean="0">
                <a:solidFill>
                  <a:srgbClr val="324D5E"/>
                </a:solidFill>
              </a:defRPr>
            </a:lvl1pPr>
            <a:lvl2pPr>
              <a:defRPr lang="en-US" smtClean="0"/>
            </a:lvl2pPr>
            <a:lvl3pPr>
              <a:defRPr lang="en-US" smtClean="0"/>
            </a:lvl3pPr>
            <a:lvl4pPr>
              <a:defRPr lang="en-US" smtClean="0"/>
            </a:lvl4pPr>
            <a:lvl5pPr>
              <a:defRPr lang="en-US"/>
            </a:lvl5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27" name="Group 26"/>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48420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pictures and title #2">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10896" y="1425680"/>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10896" y="3012586"/>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10896" y="3274338"/>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10896" y="3605133"/>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3" name="Picture Placeholder 10"/>
          <p:cNvSpPr>
            <a:spLocks noGrp="1" noChangeAspect="1"/>
          </p:cNvSpPr>
          <p:nvPr>
            <p:ph type="pic" sz="quarter" idx="23"/>
          </p:nvPr>
        </p:nvSpPr>
        <p:spPr>
          <a:xfrm>
            <a:off x="3460496" y="3274113"/>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460496" y="4861019"/>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5" name="Text Placeholder 29"/>
          <p:cNvSpPr>
            <a:spLocks noGrp="1"/>
          </p:cNvSpPr>
          <p:nvPr>
            <p:ph type="body" sz="quarter" idx="24" hasCustomPrompt="1"/>
          </p:nvPr>
        </p:nvSpPr>
        <p:spPr>
          <a:xfrm>
            <a:off x="3460496" y="5122771"/>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6" name="Text Placeholder 29"/>
          <p:cNvSpPr>
            <a:spLocks noGrp="1"/>
          </p:cNvSpPr>
          <p:nvPr>
            <p:ph type="body" sz="quarter" idx="25" hasCustomPrompt="1"/>
          </p:nvPr>
        </p:nvSpPr>
        <p:spPr>
          <a:xfrm>
            <a:off x="3460496" y="5453566"/>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7" name="Picture Placeholder 10"/>
          <p:cNvSpPr>
            <a:spLocks noGrp="1" noChangeAspect="1"/>
          </p:cNvSpPr>
          <p:nvPr>
            <p:ph type="pic" sz="quarter" idx="26"/>
          </p:nvPr>
        </p:nvSpPr>
        <p:spPr>
          <a:xfrm>
            <a:off x="6610096" y="1425680"/>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610096" y="3012586"/>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9" name="Text Placeholder 29"/>
          <p:cNvSpPr>
            <a:spLocks noGrp="1"/>
          </p:cNvSpPr>
          <p:nvPr>
            <p:ph type="body" sz="quarter" idx="27" hasCustomPrompt="1"/>
          </p:nvPr>
        </p:nvSpPr>
        <p:spPr>
          <a:xfrm>
            <a:off x="6610096" y="3274338"/>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0" name="Text Placeholder 29"/>
          <p:cNvSpPr>
            <a:spLocks noGrp="1"/>
          </p:cNvSpPr>
          <p:nvPr>
            <p:ph type="body" sz="quarter" idx="28" hasCustomPrompt="1"/>
          </p:nvPr>
        </p:nvSpPr>
        <p:spPr>
          <a:xfrm>
            <a:off x="6610096" y="3605133"/>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61" name="Picture Placeholder 10"/>
          <p:cNvSpPr>
            <a:spLocks noGrp="1" noChangeAspect="1"/>
          </p:cNvSpPr>
          <p:nvPr>
            <p:ph type="pic" sz="quarter" idx="29"/>
          </p:nvPr>
        </p:nvSpPr>
        <p:spPr>
          <a:xfrm>
            <a:off x="9759696" y="3274338"/>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759696" y="4861244"/>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3" name="Text Placeholder 29"/>
          <p:cNvSpPr>
            <a:spLocks noGrp="1"/>
          </p:cNvSpPr>
          <p:nvPr>
            <p:ph type="body" sz="quarter" idx="30" hasCustomPrompt="1"/>
          </p:nvPr>
        </p:nvSpPr>
        <p:spPr>
          <a:xfrm>
            <a:off x="9759696" y="5122996"/>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4" name="Text Placeholder 29"/>
          <p:cNvSpPr>
            <a:spLocks noGrp="1"/>
          </p:cNvSpPr>
          <p:nvPr>
            <p:ph type="body" sz="quarter" idx="31" hasCustomPrompt="1"/>
          </p:nvPr>
        </p:nvSpPr>
        <p:spPr>
          <a:xfrm>
            <a:off x="9759696" y="5453791"/>
            <a:ext cx="2121408" cy="311784"/>
          </a:xfrm>
        </p:spPr>
        <p:txBody>
          <a:bodyPr anchor="t">
            <a:noAutofit/>
          </a:bodyPr>
          <a:lstStyle>
            <a:lvl1pPr marL="0" indent="0" algn="ctr">
              <a:buNone/>
              <a:defRPr sz="1800">
                <a:solidFill>
                  <a:srgbClr val="8C9CA6"/>
                </a:solidFill>
              </a:defRPr>
            </a:lvl1pPr>
          </a:lstStyle>
          <a:p>
            <a:pPr lvl="0"/>
            <a:r>
              <a:rPr lang="en-US" smtClean="0"/>
              <a:t>Job Title Here</a:t>
            </a:r>
            <a:endParaRPr lang="en-US"/>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5819716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pictures timeline">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579706" y="1589809"/>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579706" y="3176715"/>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5" name="Text Placeholder 29"/>
          <p:cNvSpPr>
            <a:spLocks noGrp="1"/>
          </p:cNvSpPr>
          <p:nvPr>
            <p:ph type="body" sz="quarter" idx="22" hasCustomPrompt="1"/>
          </p:nvPr>
        </p:nvSpPr>
        <p:spPr>
          <a:xfrm>
            <a:off x="579706" y="3950472"/>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3" name="Picture Placeholder 10"/>
          <p:cNvSpPr>
            <a:spLocks noGrp="1" noChangeAspect="1"/>
          </p:cNvSpPr>
          <p:nvPr>
            <p:ph type="pic" sz="quarter" idx="23"/>
          </p:nvPr>
        </p:nvSpPr>
        <p:spPr>
          <a:xfrm>
            <a:off x="3553978" y="3950472"/>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553345" y="5537378"/>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6" name="Text Placeholder 29"/>
          <p:cNvSpPr>
            <a:spLocks noGrp="1"/>
          </p:cNvSpPr>
          <p:nvPr>
            <p:ph type="body" sz="quarter" idx="25" hasCustomPrompt="1"/>
          </p:nvPr>
        </p:nvSpPr>
        <p:spPr>
          <a:xfrm>
            <a:off x="3553345" y="5735868"/>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61" name="Picture Placeholder 10"/>
          <p:cNvSpPr>
            <a:spLocks noGrp="1" noChangeAspect="1"/>
          </p:cNvSpPr>
          <p:nvPr>
            <p:ph type="pic" sz="quarter" idx="29"/>
          </p:nvPr>
        </p:nvSpPr>
        <p:spPr>
          <a:xfrm>
            <a:off x="9393235" y="3950697"/>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393235" y="5537603"/>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4" name="Text Placeholder 29"/>
          <p:cNvSpPr>
            <a:spLocks noGrp="1"/>
          </p:cNvSpPr>
          <p:nvPr>
            <p:ph type="body" sz="quarter" idx="31" hasCustomPrompt="1"/>
          </p:nvPr>
        </p:nvSpPr>
        <p:spPr>
          <a:xfrm>
            <a:off x="9393235" y="5736093"/>
            <a:ext cx="2121408" cy="311784"/>
          </a:xfrm>
        </p:spPr>
        <p:txBody>
          <a:bodyPr anchor="t">
            <a:noAutofit/>
          </a:bodyPr>
          <a:lstStyle>
            <a:lvl1pPr marL="0" indent="0" algn="ctr">
              <a:buNone/>
              <a:defRPr sz="1800">
                <a:solidFill>
                  <a:srgbClr val="8C9CA6"/>
                </a:solidFill>
              </a:defRPr>
            </a:lvl1pPr>
          </a:lstStyle>
          <a:p>
            <a:pPr lvl="0"/>
            <a:r>
              <a:rPr lang="en-US" smtClean="0"/>
              <a:t>Job Title Here</a:t>
            </a:r>
            <a:endParaRPr lang="en-US"/>
          </a:p>
        </p:txBody>
      </p:sp>
      <p:sp>
        <p:nvSpPr>
          <p:cNvPr id="3" name="Pentagon 2"/>
          <p:cNvSpPr/>
          <p:nvPr userDrawn="1"/>
        </p:nvSpPr>
        <p:spPr>
          <a:xfrm>
            <a:off x="310895" y="3345750"/>
            <a:ext cx="2889504" cy="494759"/>
          </a:xfrm>
          <a:prstGeom prst="homePlate">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1" name="Chevron 30"/>
          <p:cNvSpPr/>
          <p:nvPr userDrawn="1"/>
        </p:nvSpPr>
        <p:spPr>
          <a:xfrm>
            <a:off x="3204252" y="3345750"/>
            <a:ext cx="2889504" cy="494759"/>
          </a:xfrm>
          <a:prstGeom prst="chevron">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2" name="Chevron 31"/>
          <p:cNvSpPr/>
          <p:nvPr userDrawn="1"/>
        </p:nvSpPr>
        <p:spPr>
          <a:xfrm>
            <a:off x="6097609" y="3345750"/>
            <a:ext cx="2889504" cy="494759"/>
          </a:xfrm>
          <a:prstGeom prst="chevron">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3" name="Chevron 32"/>
          <p:cNvSpPr/>
          <p:nvPr userDrawn="1"/>
        </p:nvSpPr>
        <p:spPr>
          <a:xfrm>
            <a:off x="8990967" y="3345750"/>
            <a:ext cx="2889504" cy="494759"/>
          </a:xfrm>
          <a:prstGeom prst="chevron">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7" name="Picture Placeholder 10"/>
          <p:cNvSpPr>
            <a:spLocks noGrp="1" noChangeAspect="1"/>
          </p:cNvSpPr>
          <p:nvPr>
            <p:ph type="pic" sz="quarter" idx="26"/>
          </p:nvPr>
        </p:nvSpPr>
        <p:spPr>
          <a:xfrm>
            <a:off x="6455392" y="1589809"/>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454759" y="3176715"/>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0" name="Text Placeholder 29"/>
          <p:cNvSpPr>
            <a:spLocks noGrp="1"/>
          </p:cNvSpPr>
          <p:nvPr>
            <p:ph type="body" sz="quarter" idx="28" hasCustomPrompt="1"/>
          </p:nvPr>
        </p:nvSpPr>
        <p:spPr>
          <a:xfrm>
            <a:off x="6454759" y="3950472"/>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5" name="Text Placeholder 29"/>
          <p:cNvSpPr>
            <a:spLocks noGrp="1"/>
          </p:cNvSpPr>
          <p:nvPr>
            <p:ph type="body" sz="quarter" idx="24" hasCustomPrompt="1"/>
          </p:nvPr>
        </p:nvSpPr>
        <p:spPr>
          <a:xfrm>
            <a:off x="3553345" y="3438467"/>
            <a:ext cx="2121408" cy="311784"/>
          </a:xfrm>
        </p:spPr>
        <p:txBody>
          <a:bodyPr anchor="ctr">
            <a:normAutofit/>
          </a:bodyPr>
          <a:lstStyle>
            <a:lvl1pPr marL="0" indent="0" algn="ctr">
              <a:buNone/>
              <a:defRPr sz="2200">
                <a:solidFill>
                  <a:schemeClr val="bg1"/>
                </a:solidFill>
              </a:defRPr>
            </a:lvl1pPr>
          </a:lstStyle>
          <a:p>
            <a:pPr lvl="0"/>
            <a:r>
              <a:rPr lang="en-US" smtClean="0"/>
              <a:t>Name Here</a:t>
            </a:r>
            <a:endParaRPr lang="en-US"/>
          </a:p>
        </p:txBody>
      </p:sp>
      <p:sp>
        <p:nvSpPr>
          <p:cNvPr id="63" name="Text Placeholder 29"/>
          <p:cNvSpPr>
            <a:spLocks noGrp="1"/>
          </p:cNvSpPr>
          <p:nvPr>
            <p:ph type="body" sz="quarter" idx="30" hasCustomPrompt="1"/>
          </p:nvPr>
        </p:nvSpPr>
        <p:spPr>
          <a:xfrm>
            <a:off x="9393235" y="3438467"/>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0" name="Text Placeholder 29"/>
          <p:cNvSpPr>
            <a:spLocks noGrp="1"/>
          </p:cNvSpPr>
          <p:nvPr>
            <p:ph type="body" sz="quarter" idx="18" hasCustomPrompt="1"/>
          </p:nvPr>
        </p:nvSpPr>
        <p:spPr>
          <a:xfrm>
            <a:off x="579706" y="3438467"/>
            <a:ext cx="2121408" cy="311784"/>
          </a:xfrm>
        </p:spPr>
        <p:txBody>
          <a:bodyPr anchor="ctr">
            <a:normAutofit/>
          </a:bodyPr>
          <a:lstStyle>
            <a:lvl1pPr marL="0" indent="0" algn="ctr">
              <a:buNone/>
              <a:defRPr sz="2200">
                <a:solidFill>
                  <a:schemeClr val="bg1"/>
                </a:solidFill>
              </a:defRPr>
            </a:lvl1pPr>
          </a:lstStyle>
          <a:p>
            <a:pPr lvl="0"/>
            <a:r>
              <a:rPr lang="en-US" smtClean="0"/>
              <a:t>Name Here</a:t>
            </a:r>
            <a:endParaRPr lang="en-US"/>
          </a:p>
        </p:txBody>
      </p:sp>
      <p:sp>
        <p:nvSpPr>
          <p:cNvPr id="59" name="Text Placeholder 29"/>
          <p:cNvSpPr>
            <a:spLocks noGrp="1"/>
          </p:cNvSpPr>
          <p:nvPr>
            <p:ph type="body" sz="quarter" idx="27" hasCustomPrompt="1"/>
          </p:nvPr>
        </p:nvSpPr>
        <p:spPr>
          <a:xfrm>
            <a:off x="6454759" y="3438467"/>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316270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picture portfolio">
    <p:spTree>
      <p:nvGrpSpPr>
        <p:cNvPr id="1" name=""/>
        <p:cNvGrpSpPr/>
        <p:nvPr/>
      </p:nvGrpSpPr>
      <p:grpSpPr>
        <a:xfrm>
          <a:off x="0" y="0"/>
          <a:ext cx="0" cy="0"/>
          <a:chOff x="0" y="0"/>
          <a:chExt cx="0" cy="0"/>
        </a:xfrm>
      </p:grpSpPr>
      <p:sp>
        <p:nvSpPr>
          <p:cNvPr id="17" name="Date Placeholder 3"/>
          <p:cNvSpPr>
            <a:spLocks noGrp="1"/>
          </p:cNvSpPr>
          <p:nvPr>
            <p:ph type="dt" sz="half" idx="10"/>
          </p:nvPr>
        </p:nvSpPr>
        <p:spPr>
          <a:xfrm>
            <a:off x="4031479" y="6356350"/>
            <a:ext cx="1543821" cy="365125"/>
          </a:xfrm>
          <a:prstGeom prst="rect">
            <a:avLst/>
          </a:prstGeom>
        </p:spPr>
        <p:txBody>
          <a:bodyPr/>
          <a:lstStyle>
            <a:lvl1pPr>
              <a:defRPr>
                <a:solidFill>
                  <a:srgbClr val="273339"/>
                </a:solidFill>
              </a:defRPr>
            </a:lvl1pPr>
          </a:lstStyle>
          <a:p>
            <a:r>
              <a:rPr lang="en-US" smtClean="0"/>
              <a:t>your date here</a:t>
            </a:r>
            <a:endParaRPr lang="en-US"/>
          </a:p>
        </p:txBody>
      </p:sp>
      <p:sp>
        <p:nvSpPr>
          <p:cNvPr id="18" name="Footer Placeholder 4"/>
          <p:cNvSpPr>
            <a:spLocks noGrp="1"/>
          </p:cNvSpPr>
          <p:nvPr>
            <p:ph type="ftr" sz="quarter" idx="11"/>
          </p:nvPr>
        </p:nvSpPr>
        <p:spPr>
          <a:xfrm>
            <a:off x="5850147" y="6356350"/>
            <a:ext cx="4114800" cy="365125"/>
          </a:xfrm>
          <a:prstGeom prst="rect">
            <a:avLst/>
          </a:prstGeom>
        </p:spPr>
        <p:txBody>
          <a:bodyPr/>
          <a:lstStyle>
            <a:lvl1pPr algn="ctr">
              <a:defRPr>
                <a:solidFill>
                  <a:srgbClr val="273339"/>
                </a:solidFill>
              </a:defRPr>
            </a:lvl1pPr>
          </a:lstStyle>
          <a:p>
            <a:r>
              <a:rPr lang="en-US" smtClean="0"/>
              <a:t>större - a multipurpose PowerPoint template</a:t>
            </a:r>
            <a:endParaRPr lang="en-US"/>
          </a:p>
        </p:txBody>
      </p:sp>
      <p:sp>
        <p:nvSpPr>
          <p:cNvPr id="19" name="Slide Number Placeholder 5"/>
          <p:cNvSpPr>
            <a:spLocks noGrp="1"/>
          </p:cNvSpPr>
          <p:nvPr>
            <p:ph type="sldNum" sz="quarter" idx="12"/>
          </p:nvPr>
        </p:nvSpPr>
        <p:spPr>
          <a:xfrm>
            <a:off x="10239794" y="6356350"/>
            <a:ext cx="1114005" cy="365125"/>
          </a:xfrm>
        </p:spPr>
        <p:txBody>
          <a:bodyPr/>
          <a:lstStyle>
            <a:lvl1pPr>
              <a:defRPr>
                <a:solidFill>
                  <a:srgbClr val="273339"/>
                </a:solidFill>
              </a:defRPr>
            </a:lvl1pPr>
          </a:lstStyle>
          <a:p>
            <a:fld id="{6E18DBF4-37B7-4C4F-9728-A1C100B177EE}" type="slidenum">
              <a:rPr lang="en-US" smtClean="0"/>
              <a:pPr/>
              <a:t>‹#›</a:t>
            </a:fld>
            <a:endParaRPr lang="en-US"/>
          </a:p>
        </p:txBody>
      </p:sp>
      <p:sp>
        <p:nvSpPr>
          <p:cNvPr id="22" name="Rectangle 21"/>
          <p:cNvSpPr/>
          <p:nvPr userDrawn="1"/>
        </p:nvSpPr>
        <p:spPr>
          <a:xfrm>
            <a:off x="313730" y="418032"/>
            <a:ext cx="168296" cy="2118739"/>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Text Placeholder 29"/>
          <p:cNvSpPr>
            <a:spLocks noGrp="1"/>
          </p:cNvSpPr>
          <p:nvPr>
            <p:ph type="body" sz="quarter" idx="27" hasCustomPrompt="1"/>
          </p:nvPr>
        </p:nvSpPr>
        <p:spPr>
          <a:xfrm>
            <a:off x="449646" y="3380693"/>
            <a:ext cx="2596896" cy="2862322"/>
          </a:xfrm>
        </p:spPr>
        <p:txBody>
          <a:bodyPr anchor="ctr">
            <a:spAutoFit/>
          </a:bodyPr>
          <a:lstStyle>
            <a:lvl1pPr marL="0" indent="457200" algn="just">
              <a:buNone/>
              <a:defRPr sz="2000">
                <a:solidFill>
                  <a:srgbClr val="324D5E"/>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4" name="TextBox 23"/>
          <p:cNvSpPr txBox="1"/>
          <p:nvPr userDrawn="1"/>
        </p:nvSpPr>
        <p:spPr>
          <a:xfrm>
            <a:off x="0" y="2758941"/>
            <a:ext cx="825867" cy="1862048"/>
          </a:xfrm>
          <a:prstGeom prst="rect">
            <a:avLst/>
          </a:prstGeom>
          <a:noFill/>
        </p:spPr>
        <p:txBody>
          <a:bodyPr wrap="none" rtlCol="0">
            <a:spAutoFit/>
          </a:bodyPr>
          <a:lstStyle/>
          <a:p>
            <a:r>
              <a:rPr lang="en-US" sz="11500" b="1" smtClean="0">
                <a:solidFill>
                  <a:srgbClr val="8C9CA6"/>
                </a:solidFill>
              </a:rPr>
              <a:t>“</a:t>
            </a:r>
            <a:endParaRPr lang="en-US" sz="11500" b="1">
              <a:solidFill>
                <a:srgbClr val="8C9CA6"/>
              </a:solidFill>
            </a:endParaRPr>
          </a:p>
        </p:txBody>
      </p:sp>
      <p:sp>
        <p:nvSpPr>
          <p:cNvPr id="27" name="Picture Placeholder 10"/>
          <p:cNvSpPr>
            <a:spLocks noGrp="1" noChangeAspect="1"/>
          </p:cNvSpPr>
          <p:nvPr>
            <p:ph type="pic" sz="quarter" idx="14"/>
          </p:nvPr>
        </p:nvSpPr>
        <p:spPr>
          <a:xfrm>
            <a:off x="3084289" y="1"/>
            <a:ext cx="9107711" cy="6858000"/>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0" name="Text Placeholder 29"/>
          <p:cNvSpPr>
            <a:spLocks noGrp="1"/>
          </p:cNvSpPr>
          <p:nvPr>
            <p:ph type="body" sz="quarter" idx="18" hasCustomPrompt="1"/>
          </p:nvPr>
        </p:nvSpPr>
        <p:spPr>
          <a:xfrm>
            <a:off x="647752" y="509008"/>
            <a:ext cx="5188204" cy="1006429"/>
          </a:xfrm>
        </p:spPr>
        <p:txBody>
          <a:bodyPr anchor="ctr">
            <a:spAutoFit/>
          </a:bodyPr>
          <a:lstStyle>
            <a:lvl1pPr marL="0" indent="0" algn="l">
              <a:buNone/>
              <a:defRPr sz="6600" b="1" cap="all" baseline="0">
                <a:solidFill>
                  <a:schemeClr val="tx2">
                    <a:lumMod val="50000"/>
                  </a:schemeClr>
                </a:solidFill>
              </a:defRPr>
            </a:lvl1pPr>
          </a:lstStyle>
          <a:p>
            <a:pPr lvl="0"/>
            <a:r>
              <a:rPr lang="en-US" smtClean="0"/>
              <a:t>Name Here</a:t>
            </a:r>
            <a:endParaRPr lang="en-US"/>
          </a:p>
        </p:txBody>
      </p:sp>
      <p:sp>
        <p:nvSpPr>
          <p:cNvPr id="21" name="Text Placeholder 29"/>
          <p:cNvSpPr>
            <a:spLocks noGrp="1"/>
          </p:cNvSpPr>
          <p:nvPr>
            <p:ph type="body" sz="quarter" idx="22" hasCustomPrompt="1"/>
          </p:nvPr>
        </p:nvSpPr>
        <p:spPr>
          <a:xfrm>
            <a:off x="647752" y="1699086"/>
            <a:ext cx="5188204" cy="757130"/>
          </a:xfrm>
        </p:spPr>
        <p:txBody>
          <a:bodyPr anchor="t">
            <a:spAutoFit/>
          </a:bodyPr>
          <a:lstStyle>
            <a:lvl1pPr marL="0" indent="0" algn="l">
              <a:buNone/>
              <a:defRPr sz="4800" cap="none" baseline="0">
                <a:solidFill>
                  <a:schemeClr val="tx2">
                    <a:lumMod val="50000"/>
                  </a:schemeClr>
                </a:solidFill>
              </a:defRPr>
            </a:lvl1pPr>
          </a:lstStyle>
          <a:p>
            <a:pPr lvl="0"/>
            <a:r>
              <a:rPr lang="en-US" smtClean="0"/>
              <a:t>Job Title Here</a:t>
            </a:r>
            <a:endParaRPr lang="en-US"/>
          </a:p>
        </p:txBody>
      </p:sp>
      <p:sp>
        <p:nvSpPr>
          <p:cNvPr id="25" name="TextBox 24"/>
          <p:cNvSpPr txBox="1"/>
          <p:nvPr userDrawn="1"/>
        </p:nvSpPr>
        <p:spPr>
          <a:xfrm>
            <a:off x="3007854" y="5662506"/>
            <a:ext cx="825867" cy="1862048"/>
          </a:xfrm>
          <a:prstGeom prst="rect">
            <a:avLst/>
          </a:prstGeom>
          <a:noFill/>
        </p:spPr>
        <p:txBody>
          <a:bodyPr wrap="none" rtlCol="0">
            <a:spAutoFit/>
          </a:bodyPr>
          <a:lstStyle/>
          <a:p>
            <a:r>
              <a:rPr lang="en-US" sz="11500" b="1" smtClean="0">
                <a:solidFill>
                  <a:schemeClr val="bg1"/>
                </a:solidFill>
              </a:rPr>
              <a:t>”</a:t>
            </a:r>
            <a:endParaRPr lang="en-US" sz="11500" b="1">
              <a:solidFill>
                <a:schemeClr val="bg1"/>
              </a:solidFill>
            </a:endParaRPr>
          </a:p>
        </p:txBody>
      </p:sp>
      <p:grpSp>
        <p:nvGrpSpPr>
          <p:cNvPr id="34" name="Group 33"/>
          <p:cNvGrpSpPr/>
          <p:nvPr userDrawn="1"/>
        </p:nvGrpSpPr>
        <p:grpSpPr>
          <a:xfrm>
            <a:off x="0" y="6766560"/>
            <a:ext cx="3081528"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0834794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55800"/>
            <a:ext cx="10515600" cy="4221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838200" y="244372"/>
            <a:ext cx="85979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9591945" y="-1"/>
            <a:ext cx="2600055" cy="1957811"/>
          </a:xfrm>
        </p:spPr>
        <p:txBody>
          <a:bodyPr/>
          <a:lstStyle/>
          <a:p>
            <a:endParaRPr lang="en-US"/>
          </a:p>
        </p:txBody>
      </p:sp>
      <p:sp>
        <p:nvSpPr>
          <p:cNvPr id="16" name="Rectangle 15"/>
          <p:cNvSpPr/>
          <p:nvPr userDrawn="1"/>
        </p:nvSpPr>
        <p:spPr>
          <a:xfrm>
            <a:off x="9594616" y="0"/>
            <a:ext cx="2597384" cy="1955800"/>
          </a:xfrm>
          <a:prstGeom prst="rect">
            <a:avLst/>
          </a:prstGeom>
          <a:solidFill>
            <a:srgbClr val="7BB21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9595104" y="1955800"/>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802815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2" y="-9731"/>
            <a:ext cx="3299670" cy="3115788"/>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189517" y="440130"/>
            <a:ext cx="2920641" cy="1465591"/>
          </a:xfrm>
        </p:spPr>
        <p:txBody>
          <a:bodyPr anchor="b">
            <a:noAutofit/>
          </a:bodyPr>
          <a:lstStyle>
            <a:lvl1pPr>
              <a:defRPr sz="3200" b="1">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239794" y="6356350"/>
            <a:ext cx="1114005" cy="365125"/>
          </a:xfrm>
        </p:spPr>
        <p:txBody>
          <a:bodyPr/>
          <a:lstStyle>
            <a:lvl1pPr>
              <a:defRPr>
                <a:solidFill>
                  <a:srgbClr val="576973"/>
                </a:solidFill>
              </a:defRPr>
            </a:lvl1pPr>
          </a:lstStyle>
          <a:p>
            <a:fld id="{6E18DBF4-37B7-4C4F-9728-A1C100B177EE}" type="slidenum">
              <a:rPr lang="en-US" smtClean="0"/>
              <a:pPr/>
              <a:t>‹#›</a:t>
            </a:fld>
            <a:endParaRPr lang="en-US"/>
          </a:p>
        </p:txBody>
      </p:sp>
      <p:sp>
        <p:nvSpPr>
          <p:cNvPr id="13" name="Text Placeholder 12"/>
          <p:cNvSpPr>
            <a:spLocks noGrp="1"/>
          </p:cNvSpPr>
          <p:nvPr>
            <p:ph type="body" sz="quarter" idx="13" hasCustomPrompt="1"/>
          </p:nvPr>
        </p:nvSpPr>
        <p:spPr>
          <a:xfrm>
            <a:off x="189517" y="1958585"/>
            <a:ext cx="2920641" cy="638175"/>
          </a:xfrm>
        </p:spPr>
        <p:txBody>
          <a:bodyPr vert="horz" lIns="91440" tIns="45720" rIns="91440" bIns="45720" rtlCol="0">
            <a:normAutofit/>
          </a:bodyPr>
          <a:lstStyle>
            <a:lvl1pPr marL="228600" indent="-228600">
              <a:buNone/>
              <a:defRPr lang="en-US" sz="1600">
                <a:solidFill>
                  <a:schemeClr val="tx1">
                    <a:lumMod val="25000"/>
                    <a:lumOff val="75000"/>
                  </a:schemeClr>
                </a:solidFill>
              </a:defRPr>
            </a:lvl1pPr>
          </a:lstStyle>
          <a:p>
            <a:pPr marL="0" lvl="0" indent="0"/>
            <a:r>
              <a:rPr lang="en-US" smtClean="0"/>
              <a:t>Title description</a:t>
            </a:r>
            <a:endParaRPr lang="en-US"/>
          </a:p>
        </p:txBody>
      </p:sp>
      <p:sp>
        <p:nvSpPr>
          <p:cNvPr id="17" name="Picture Placeholder 10"/>
          <p:cNvSpPr>
            <a:spLocks noGrp="1" noChangeAspect="1"/>
          </p:cNvSpPr>
          <p:nvPr>
            <p:ph type="pic" sz="quarter" idx="14"/>
          </p:nvPr>
        </p:nvSpPr>
        <p:spPr>
          <a:xfrm>
            <a:off x="0" y="3338285"/>
            <a:ext cx="3303064" cy="2487168"/>
          </a:xfrm>
        </p:spPr>
        <p:txBody>
          <a:bodyPr/>
          <a:lstStyle/>
          <a:p>
            <a:endParaRPr lang="en-US"/>
          </a:p>
        </p:txBody>
      </p:sp>
      <p:sp>
        <p:nvSpPr>
          <p:cNvPr id="18" name="Rectangle 17"/>
          <p:cNvSpPr/>
          <p:nvPr userDrawn="1"/>
        </p:nvSpPr>
        <p:spPr>
          <a:xfrm>
            <a:off x="0" y="3338285"/>
            <a:ext cx="3299672" cy="2484614"/>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userDrawn="1"/>
        </p:nvGrpSpPr>
        <p:grpSpPr>
          <a:xfrm>
            <a:off x="0" y="6766560"/>
            <a:ext cx="3300984"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116609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72227" y="1701800"/>
            <a:ext cx="6837173" cy="4356100"/>
          </a:xfrm>
        </p:spPr>
        <p:txBody>
          <a:bodyPr/>
          <a:lstStyle/>
          <a:p>
            <a:endParaRPr lang="en-US"/>
          </a:p>
        </p:txBody>
      </p:sp>
      <p:sp>
        <p:nvSpPr>
          <p:cNvPr id="15" name="Text Placeholder 2"/>
          <p:cNvSpPr>
            <a:spLocks noGrp="1"/>
          </p:cNvSpPr>
          <p:nvPr>
            <p:ph type="body" idx="1"/>
          </p:nvPr>
        </p:nvSpPr>
        <p:spPr>
          <a:xfrm>
            <a:off x="482600" y="2257196"/>
            <a:ext cx="4026883" cy="2314804"/>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1701800"/>
            <a:ext cx="4026883" cy="424732"/>
          </a:xfrm>
        </p:spPr>
        <p:txBody>
          <a:bodyPr vert="horz" lIns="91440" tIns="45720" rIns="91440" bIns="45720" rtlCol="0" anchor="ctr">
            <a:spAutoFit/>
          </a:bodyPr>
          <a:lstStyle>
            <a:lvl1pPr marL="228600" indent="-228600">
              <a:buNone/>
              <a:defRPr lang="en-US" sz="2400" b="1" cap="all" baseline="0">
                <a:solidFill>
                  <a:srgbClr val="47464B"/>
                </a:solidFill>
              </a:defRPr>
            </a:lvl1pPr>
          </a:lstStyle>
          <a:p>
            <a:pPr marL="0" lvl="0" indent="0"/>
            <a:r>
              <a:rPr lang="en-US" smtClean="0"/>
              <a:t>Insert some title here</a:t>
            </a:r>
            <a:endParaRPr lang="en-US"/>
          </a:p>
        </p:txBody>
      </p:sp>
      <p:grpSp>
        <p:nvGrpSpPr>
          <p:cNvPr id="16" name="Group 15"/>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145378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11226801" cy="3117518"/>
          </a:xfrm>
        </p:spPr>
        <p:txBody>
          <a:bodyPr/>
          <a:lstStyle/>
          <a:p>
            <a:endParaRPr lang="en-US"/>
          </a:p>
        </p:txBody>
      </p:sp>
      <p:sp>
        <p:nvSpPr>
          <p:cNvPr id="15" name="Text Placeholder 2"/>
          <p:cNvSpPr>
            <a:spLocks noGrp="1"/>
          </p:cNvSpPr>
          <p:nvPr>
            <p:ph type="body" idx="1"/>
          </p:nvPr>
        </p:nvSpPr>
        <p:spPr>
          <a:xfrm>
            <a:off x="482599" y="5221786"/>
            <a:ext cx="11226801" cy="981015"/>
          </a:xfrm>
        </p:spPr>
        <p:txBody>
          <a:bodyPr>
            <a:normAutofit/>
          </a:bodyPr>
          <a:lstStyle>
            <a:lvl1pPr marL="0" indent="0">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600" y="4754538"/>
            <a:ext cx="11226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16" name="Group 15"/>
          <p:cNvGrpSpPr/>
          <p:nvPr userDrawn="1"/>
        </p:nvGrpSpPr>
        <p:grpSpPr>
          <a:xfrm>
            <a:off x="0" y="6766560"/>
            <a:ext cx="12192000" cy="91440"/>
            <a:chOff x="0" y="4480421"/>
            <a:chExt cx="12192000" cy="91440"/>
          </a:xfrm>
        </p:grpSpPr>
        <p:sp>
          <p:nvSpPr>
            <p:cNvPr id="18" name="Rectangle 1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615695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5130801" cy="3117518"/>
          </a:xfrm>
        </p:spPr>
        <p:txBody>
          <a:bodyPr/>
          <a:lstStyle/>
          <a:p>
            <a:endParaRPr lang="en-US"/>
          </a:p>
        </p:txBody>
      </p:sp>
      <p:sp>
        <p:nvSpPr>
          <p:cNvPr id="15" name="Text Placeholder 2"/>
          <p:cNvSpPr>
            <a:spLocks noGrp="1"/>
          </p:cNvSpPr>
          <p:nvPr>
            <p:ph type="body" idx="1"/>
          </p:nvPr>
        </p:nvSpPr>
        <p:spPr>
          <a:xfrm>
            <a:off x="482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16" name="Chart Placeholder 8"/>
          <p:cNvSpPr>
            <a:spLocks noGrp="1"/>
          </p:cNvSpPr>
          <p:nvPr>
            <p:ph type="chart" sz="quarter" idx="16"/>
          </p:nvPr>
        </p:nvSpPr>
        <p:spPr>
          <a:xfrm>
            <a:off x="6578599" y="1425678"/>
            <a:ext cx="5130801" cy="3117518"/>
          </a:xfrm>
        </p:spPr>
        <p:txBody>
          <a:bodyPr/>
          <a:lstStyle/>
          <a:p>
            <a:endParaRPr lang="en-US"/>
          </a:p>
        </p:txBody>
      </p:sp>
      <p:sp>
        <p:nvSpPr>
          <p:cNvPr id="18" name="Text Placeholder 2"/>
          <p:cNvSpPr>
            <a:spLocks noGrp="1"/>
          </p:cNvSpPr>
          <p:nvPr>
            <p:ph type="body" idx="17"/>
          </p:nvPr>
        </p:nvSpPr>
        <p:spPr>
          <a:xfrm>
            <a:off x="6578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9" name="Text Placeholder 12"/>
          <p:cNvSpPr>
            <a:spLocks noGrp="1"/>
          </p:cNvSpPr>
          <p:nvPr>
            <p:ph type="body" sz="quarter" idx="18" hasCustomPrompt="1"/>
          </p:nvPr>
        </p:nvSpPr>
        <p:spPr>
          <a:xfrm>
            <a:off x="6578600"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20" name="Group 19"/>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812819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投影片編號版面配置區 6"/>
          <p:cNvSpPr>
            <a:spLocks noGrp="1"/>
          </p:cNvSpPr>
          <p:nvPr>
            <p:ph type="sldNum" sz="quarter" idx="12"/>
          </p:nvPr>
        </p:nvSpPr>
        <p:spPr/>
        <p:txBody>
          <a:bodyPr/>
          <a:lstStyle/>
          <a:p>
            <a:fld id="{6E18DBF4-37B7-4C4F-9728-A1C100B177EE}" type="slidenum">
              <a:rPr lang="en-US" smtClean="0"/>
              <a:pPr/>
              <a:t>‹#›</a:t>
            </a:fld>
            <a:endParaRPr lang="en-US"/>
          </a:p>
        </p:txBody>
      </p:sp>
    </p:spTree>
    <p:extLst>
      <p:ext uri="{BB962C8B-B14F-4D97-AF65-F5344CB8AC3E}">
        <p14:creationId xmlns:p14="http://schemas.microsoft.com/office/powerpoint/2010/main" val="4288208997"/>
      </p:ext>
    </p:extLst>
  </p:cSld>
  <p:clrMapOvr>
    <a:masterClrMapping/>
  </p:clrMapOvr>
  <p:hf hdr="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3556001" cy="3117518"/>
          </a:xfrm>
        </p:spPr>
        <p:txBody>
          <a:bodyPr/>
          <a:lstStyle/>
          <a:p>
            <a:endParaRPr lang="en-US"/>
          </a:p>
        </p:txBody>
      </p:sp>
      <p:sp>
        <p:nvSpPr>
          <p:cNvPr id="15" name="Text Placeholder 2"/>
          <p:cNvSpPr>
            <a:spLocks noGrp="1"/>
          </p:cNvSpPr>
          <p:nvPr>
            <p:ph type="body" idx="1"/>
          </p:nvPr>
        </p:nvSpPr>
        <p:spPr>
          <a:xfrm>
            <a:off x="482599"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6" name="Chart Placeholder 8"/>
          <p:cNvSpPr>
            <a:spLocks noGrp="1"/>
          </p:cNvSpPr>
          <p:nvPr>
            <p:ph type="chart" sz="quarter" idx="16"/>
          </p:nvPr>
        </p:nvSpPr>
        <p:spPr>
          <a:xfrm>
            <a:off x="4318000" y="1425678"/>
            <a:ext cx="3556001" cy="3117518"/>
          </a:xfrm>
        </p:spPr>
        <p:txBody>
          <a:bodyPr/>
          <a:lstStyle/>
          <a:p>
            <a:endParaRPr lang="en-US"/>
          </a:p>
        </p:txBody>
      </p:sp>
      <p:sp>
        <p:nvSpPr>
          <p:cNvPr id="27" name="Text Placeholder 2"/>
          <p:cNvSpPr>
            <a:spLocks noGrp="1"/>
          </p:cNvSpPr>
          <p:nvPr>
            <p:ph type="body" idx="17"/>
          </p:nvPr>
        </p:nvSpPr>
        <p:spPr>
          <a:xfrm>
            <a:off x="43180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8" name="Text Placeholder 12"/>
          <p:cNvSpPr>
            <a:spLocks noGrp="1"/>
          </p:cNvSpPr>
          <p:nvPr>
            <p:ph type="body" sz="quarter" idx="18" hasCustomPrompt="1"/>
          </p:nvPr>
        </p:nvSpPr>
        <p:spPr>
          <a:xfrm>
            <a:off x="43180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9" name="Chart Placeholder 8"/>
          <p:cNvSpPr>
            <a:spLocks noGrp="1"/>
          </p:cNvSpPr>
          <p:nvPr>
            <p:ph type="chart" sz="quarter" idx="19"/>
          </p:nvPr>
        </p:nvSpPr>
        <p:spPr>
          <a:xfrm>
            <a:off x="8153400" y="1425678"/>
            <a:ext cx="3556001" cy="3117518"/>
          </a:xfrm>
        </p:spPr>
        <p:txBody>
          <a:bodyPr/>
          <a:lstStyle/>
          <a:p>
            <a:endParaRPr lang="en-US"/>
          </a:p>
        </p:txBody>
      </p:sp>
      <p:sp>
        <p:nvSpPr>
          <p:cNvPr id="30" name="Text Placeholder 2"/>
          <p:cNvSpPr>
            <a:spLocks noGrp="1"/>
          </p:cNvSpPr>
          <p:nvPr>
            <p:ph type="body" idx="20"/>
          </p:nvPr>
        </p:nvSpPr>
        <p:spPr>
          <a:xfrm>
            <a:off x="81534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1" name="Text Placeholder 12"/>
          <p:cNvSpPr>
            <a:spLocks noGrp="1"/>
          </p:cNvSpPr>
          <p:nvPr>
            <p:ph type="body" sz="quarter" idx="21" hasCustomPrompt="1"/>
          </p:nvPr>
        </p:nvSpPr>
        <p:spPr>
          <a:xfrm>
            <a:off x="81534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0274800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 5">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06667"/>
            <a:ext cx="2641601" cy="3117518"/>
          </a:xfrm>
        </p:spPr>
        <p:txBody>
          <a:bodyPr/>
          <a:lstStyle/>
          <a:p>
            <a:endParaRPr lang="en-US"/>
          </a:p>
        </p:txBody>
      </p:sp>
      <p:sp>
        <p:nvSpPr>
          <p:cNvPr id="15" name="Text Placeholder 2"/>
          <p:cNvSpPr>
            <a:spLocks noGrp="1"/>
          </p:cNvSpPr>
          <p:nvPr>
            <p:ph type="body" idx="1"/>
          </p:nvPr>
        </p:nvSpPr>
        <p:spPr>
          <a:xfrm>
            <a:off x="482599" y="5053307"/>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4692664"/>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sp>
        <p:nvSpPr>
          <p:cNvPr id="25" name="Chart Placeholder 8"/>
          <p:cNvSpPr>
            <a:spLocks noGrp="1"/>
          </p:cNvSpPr>
          <p:nvPr>
            <p:ph type="chart" sz="quarter" idx="16"/>
          </p:nvPr>
        </p:nvSpPr>
        <p:spPr>
          <a:xfrm>
            <a:off x="3344333" y="1425678"/>
            <a:ext cx="2641601" cy="3117518"/>
          </a:xfrm>
        </p:spPr>
        <p:txBody>
          <a:bodyPr/>
          <a:lstStyle/>
          <a:p>
            <a:endParaRPr lang="en-US"/>
          </a:p>
        </p:txBody>
      </p:sp>
      <p:sp>
        <p:nvSpPr>
          <p:cNvPr id="32" name="Text Placeholder 2"/>
          <p:cNvSpPr>
            <a:spLocks noGrp="1"/>
          </p:cNvSpPr>
          <p:nvPr>
            <p:ph type="body" idx="17"/>
          </p:nvPr>
        </p:nvSpPr>
        <p:spPr>
          <a:xfrm>
            <a:off x="3344333"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3" name="Text Placeholder 12"/>
          <p:cNvSpPr>
            <a:spLocks noGrp="1"/>
          </p:cNvSpPr>
          <p:nvPr>
            <p:ph type="body" sz="quarter" idx="18" hasCustomPrompt="1"/>
          </p:nvPr>
        </p:nvSpPr>
        <p:spPr>
          <a:xfrm>
            <a:off x="3344334"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sp>
        <p:nvSpPr>
          <p:cNvPr id="34" name="Chart Placeholder 8"/>
          <p:cNvSpPr>
            <a:spLocks noGrp="1"/>
          </p:cNvSpPr>
          <p:nvPr>
            <p:ph type="chart" sz="quarter" idx="19"/>
          </p:nvPr>
        </p:nvSpPr>
        <p:spPr>
          <a:xfrm>
            <a:off x="6206067" y="1425678"/>
            <a:ext cx="2641601" cy="3117518"/>
          </a:xfrm>
        </p:spPr>
        <p:txBody>
          <a:bodyPr/>
          <a:lstStyle/>
          <a:p>
            <a:endParaRPr lang="en-US"/>
          </a:p>
        </p:txBody>
      </p:sp>
      <p:sp>
        <p:nvSpPr>
          <p:cNvPr id="35" name="Text Placeholder 2"/>
          <p:cNvSpPr>
            <a:spLocks noGrp="1"/>
          </p:cNvSpPr>
          <p:nvPr>
            <p:ph type="body" idx="20"/>
          </p:nvPr>
        </p:nvSpPr>
        <p:spPr>
          <a:xfrm>
            <a:off x="6206067"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6" name="Text Placeholder 12"/>
          <p:cNvSpPr>
            <a:spLocks noGrp="1"/>
          </p:cNvSpPr>
          <p:nvPr>
            <p:ph type="body" sz="quarter" idx="21" hasCustomPrompt="1"/>
          </p:nvPr>
        </p:nvSpPr>
        <p:spPr>
          <a:xfrm>
            <a:off x="6206067"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sp>
        <p:nvSpPr>
          <p:cNvPr id="37" name="Chart Placeholder 8"/>
          <p:cNvSpPr>
            <a:spLocks noGrp="1"/>
          </p:cNvSpPr>
          <p:nvPr>
            <p:ph type="chart" sz="quarter" idx="22"/>
          </p:nvPr>
        </p:nvSpPr>
        <p:spPr>
          <a:xfrm>
            <a:off x="9067800" y="1425678"/>
            <a:ext cx="2641601" cy="3117518"/>
          </a:xfrm>
        </p:spPr>
        <p:txBody>
          <a:bodyPr/>
          <a:lstStyle/>
          <a:p>
            <a:endParaRPr lang="en-US"/>
          </a:p>
        </p:txBody>
      </p:sp>
      <p:sp>
        <p:nvSpPr>
          <p:cNvPr id="38" name="Text Placeholder 2"/>
          <p:cNvSpPr>
            <a:spLocks noGrp="1"/>
          </p:cNvSpPr>
          <p:nvPr>
            <p:ph type="body" idx="23"/>
          </p:nvPr>
        </p:nvSpPr>
        <p:spPr>
          <a:xfrm>
            <a:off x="9067800"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9" name="Text Placeholder 12"/>
          <p:cNvSpPr>
            <a:spLocks noGrp="1"/>
          </p:cNvSpPr>
          <p:nvPr>
            <p:ph type="body" sz="quarter" idx="24" hasCustomPrompt="1"/>
          </p:nvPr>
        </p:nvSpPr>
        <p:spPr>
          <a:xfrm>
            <a:off x="9067801"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4811744"/>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rt 6">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5905500" y="2360118"/>
            <a:ext cx="5803900" cy="3697781"/>
          </a:xfrm>
        </p:spPr>
        <p:txBody>
          <a:bodyPr/>
          <a:lstStyle/>
          <a:p>
            <a:endParaRPr lang="en-US"/>
          </a:p>
        </p:txBody>
      </p:sp>
      <p:sp>
        <p:nvSpPr>
          <p:cNvPr id="15" name="Text Placeholder 2"/>
          <p:cNvSpPr>
            <a:spLocks noGrp="1"/>
          </p:cNvSpPr>
          <p:nvPr>
            <p:ph type="body" idx="1"/>
          </p:nvPr>
        </p:nvSpPr>
        <p:spPr>
          <a:xfrm>
            <a:off x="482600" y="4254499"/>
            <a:ext cx="45720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6" name="Text Placeholder 12"/>
          <p:cNvSpPr>
            <a:spLocks noGrp="1"/>
          </p:cNvSpPr>
          <p:nvPr>
            <p:ph type="body" sz="quarter" idx="16" hasCustomPrompt="1"/>
          </p:nvPr>
        </p:nvSpPr>
        <p:spPr>
          <a:xfrm>
            <a:off x="5905500" y="1689557"/>
            <a:ext cx="5803900" cy="666924"/>
          </a:xfrm>
          <a:solidFill>
            <a:schemeClr val="bg2"/>
          </a:solidFill>
          <a:ln>
            <a:solidFill>
              <a:schemeClr val="bg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4" name="Chart Placeholder 8"/>
          <p:cNvSpPr>
            <a:spLocks noGrp="1"/>
          </p:cNvSpPr>
          <p:nvPr>
            <p:ph type="chart" sz="quarter" idx="17"/>
          </p:nvPr>
        </p:nvSpPr>
        <p:spPr>
          <a:xfrm>
            <a:off x="482600" y="2360117"/>
            <a:ext cx="4572000" cy="1767381"/>
          </a:xfrm>
        </p:spPr>
        <p:txBody>
          <a:bodyPr/>
          <a:lstStyle/>
          <a:p>
            <a:endParaRPr lang="en-US"/>
          </a:p>
        </p:txBody>
      </p:sp>
      <p:sp>
        <p:nvSpPr>
          <p:cNvPr id="25" name="Text Placeholder 12"/>
          <p:cNvSpPr>
            <a:spLocks noGrp="1"/>
          </p:cNvSpPr>
          <p:nvPr>
            <p:ph type="body" sz="quarter" idx="18" hasCustomPrompt="1"/>
          </p:nvPr>
        </p:nvSpPr>
        <p:spPr>
          <a:xfrm>
            <a:off x="482600" y="1689557"/>
            <a:ext cx="4572000" cy="666924"/>
          </a:xfrm>
          <a:solidFill>
            <a:schemeClr val="bg2">
              <a:lumMod val="20000"/>
              <a:lumOff val="80000"/>
            </a:schemeClr>
          </a:solidFill>
          <a:ln>
            <a:solidFill>
              <a:schemeClr val="bg2">
                <a:lumMod val="20000"/>
                <a:lumOff val="80000"/>
              </a:schemeClr>
            </a:solidFill>
          </a:ln>
        </p:spPr>
        <p:txBody>
          <a:bodyPr vert="horz" wrap="square" lIns="91440" tIns="45720" rIns="91440" bIns="45720" rtlCol="0" anchor="ctr">
            <a:no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8876664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rt 7">
    <p:spTree>
      <p:nvGrpSpPr>
        <p:cNvPr id="1" name=""/>
        <p:cNvGrpSpPr/>
        <p:nvPr/>
      </p:nvGrpSpPr>
      <p:grpSpPr>
        <a:xfrm>
          <a:off x="0" y="0"/>
          <a:ext cx="0" cy="0"/>
          <a:chOff x="0" y="0"/>
          <a:chExt cx="0" cy="0"/>
        </a:xfrm>
      </p:grpSpPr>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Text Placeholder 2"/>
          <p:cNvSpPr>
            <a:spLocks noGrp="1"/>
          </p:cNvSpPr>
          <p:nvPr>
            <p:ph type="body" idx="1"/>
          </p:nvPr>
        </p:nvSpPr>
        <p:spPr>
          <a:xfrm>
            <a:off x="482600"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4" name="Chart Placeholder 8"/>
          <p:cNvSpPr>
            <a:spLocks noGrp="1"/>
          </p:cNvSpPr>
          <p:nvPr>
            <p:ph type="chart" sz="quarter" idx="17"/>
          </p:nvPr>
        </p:nvSpPr>
        <p:spPr>
          <a:xfrm>
            <a:off x="482600" y="2360117"/>
            <a:ext cx="5143500" cy="1767381"/>
          </a:xfrm>
          <a:ln>
            <a:solidFill>
              <a:schemeClr val="accent3"/>
            </a:solidFill>
          </a:ln>
        </p:spPr>
        <p:txBody>
          <a:bodyPr/>
          <a:lstStyle/>
          <a:p>
            <a:endParaRPr lang="en-US"/>
          </a:p>
        </p:txBody>
      </p:sp>
      <p:sp>
        <p:nvSpPr>
          <p:cNvPr id="25" name="Text Placeholder 12"/>
          <p:cNvSpPr>
            <a:spLocks noGrp="1"/>
          </p:cNvSpPr>
          <p:nvPr>
            <p:ph type="body" sz="quarter" idx="18" hasCustomPrompt="1"/>
          </p:nvPr>
        </p:nvSpPr>
        <p:spPr>
          <a:xfrm>
            <a:off x="482600"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6" name="Text Placeholder 2"/>
          <p:cNvSpPr>
            <a:spLocks noGrp="1"/>
          </p:cNvSpPr>
          <p:nvPr>
            <p:ph type="body" idx="19"/>
          </p:nvPr>
        </p:nvSpPr>
        <p:spPr>
          <a:xfrm>
            <a:off x="6565901"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7" name="Chart Placeholder 8"/>
          <p:cNvSpPr>
            <a:spLocks noGrp="1"/>
          </p:cNvSpPr>
          <p:nvPr>
            <p:ph type="chart" sz="quarter" idx="20"/>
          </p:nvPr>
        </p:nvSpPr>
        <p:spPr>
          <a:xfrm>
            <a:off x="6565901" y="2360117"/>
            <a:ext cx="5143500" cy="1767381"/>
          </a:xfrm>
          <a:ln>
            <a:solidFill>
              <a:schemeClr val="accent3"/>
            </a:solidFill>
          </a:ln>
        </p:spPr>
        <p:txBody>
          <a:bodyPr/>
          <a:lstStyle/>
          <a:p>
            <a:endParaRPr lang="en-US"/>
          </a:p>
        </p:txBody>
      </p:sp>
      <p:sp>
        <p:nvSpPr>
          <p:cNvPr id="28" name="Text Placeholder 12"/>
          <p:cNvSpPr>
            <a:spLocks noGrp="1"/>
          </p:cNvSpPr>
          <p:nvPr>
            <p:ph type="body" sz="quarter" idx="21" hasCustomPrompt="1"/>
          </p:nvPr>
        </p:nvSpPr>
        <p:spPr>
          <a:xfrm>
            <a:off x="6565901"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3640552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art 8">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51435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6565901" y="3939862"/>
            <a:ext cx="514350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grpSp>
        <p:nvGrpSpPr>
          <p:cNvPr id="26" name="Group 25"/>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90785998"/>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rt 9">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985520" y="1419645"/>
            <a:ext cx="464058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7068821" y="1419645"/>
            <a:ext cx="464058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985520" y="3939862"/>
            <a:ext cx="464058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7068821" y="3939862"/>
            <a:ext cx="464058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3" name="Text Placeholder 12"/>
          <p:cNvSpPr>
            <a:spLocks noGrp="1"/>
          </p:cNvSpPr>
          <p:nvPr>
            <p:ph type="body" sz="quarter" idx="26" hasCustomPrompt="1"/>
          </p:nvPr>
        </p:nvSpPr>
        <p:spPr>
          <a:xfrm>
            <a:off x="482600" y="1419645"/>
            <a:ext cx="502920" cy="498733"/>
          </a:xfrm>
          <a:solidFill>
            <a:schemeClr val="accent1">
              <a:lumMod val="75000"/>
            </a:schemeClr>
          </a:solidFill>
          <a:ln>
            <a:solidFill>
              <a:schemeClr val="accent1"/>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sp>
        <p:nvSpPr>
          <p:cNvPr id="34" name="Text Placeholder 12"/>
          <p:cNvSpPr>
            <a:spLocks noGrp="1"/>
          </p:cNvSpPr>
          <p:nvPr>
            <p:ph type="body" sz="quarter" idx="27" hasCustomPrompt="1"/>
          </p:nvPr>
        </p:nvSpPr>
        <p:spPr>
          <a:xfrm>
            <a:off x="482600" y="3939862"/>
            <a:ext cx="502920" cy="498733"/>
          </a:xfrm>
          <a:solidFill>
            <a:schemeClr val="accent3">
              <a:lumMod val="75000"/>
            </a:schemeClr>
          </a:solidFill>
          <a:ln>
            <a:solidFill>
              <a:schemeClr val="accent3"/>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sp>
        <p:nvSpPr>
          <p:cNvPr id="35" name="Text Placeholder 12"/>
          <p:cNvSpPr>
            <a:spLocks noGrp="1"/>
          </p:cNvSpPr>
          <p:nvPr>
            <p:ph type="body" sz="quarter" idx="28" hasCustomPrompt="1"/>
          </p:nvPr>
        </p:nvSpPr>
        <p:spPr>
          <a:xfrm>
            <a:off x="6565901" y="1419645"/>
            <a:ext cx="502920" cy="498733"/>
          </a:xfrm>
          <a:solidFill>
            <a:schemeClr val="accent4">
              <a:lumMod val="75000"/>
            </a:schemeClr>
          </a:solidFill>
          <a:ln>
            <a:solidFill>
              <a:schemeClr val="accent4"/>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sp>
        <p:nvSpPr>
          <p:cNvPr id="36" name="Text Placeholder 12"/>
          <p:cNvSpPr>
            <a:spLocks noGrp="1"/>
          </p:cNvSpPr>
          <p:nvPr>
            <p:ph type="body" sz="quarter" idx="29" hasCustomPrompt="1"/>
          </p:nvPr>
        </p:nvSpPr>
        <p:spPr>
          <a:xfrm>
            <a:off x="6565901" y="3939862"/>
            <a:ext cx="502920" cy="498733"/>
          </a:xfrm>
          <a:solidFill>
            <a:schemeClr val="accent5">
              <a:lumMod val="75000"/>
            </a:schemeClr>
          </a:solidFill>
          <a:ln>
            <a:solidFill>
              <a:schemeClr val="accent5"/>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grpSp>
        <p:nvGrpSpPr>
          <p:cNvPr id="26" name="Group 2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394396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rt 10">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482600" y="4450660"/>
            <a:ext cx="11226801"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82600" y="3952140"/>
            <a:ext cx="11226801"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422156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rt 1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3568699"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3568699"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4311651" y="1918165"/>
            <a:ext cx="3568699"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4311651" y="1419645"/>
            <a:ext cx="3568699"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Chart Placeholder 8"/>
          <p:cNvSpPr>
            <a:spLocks noGrp="1"/>
          </p:cNvSpPr>
          <p:nvPr>
            <p:ph type="chart" sz="quarter" idx="22"/>
          </p:nvPr>
        </p:nvSpPr>
        <p:spPr>
          <a:xfrm>
            <a:off x="482600" y="4438382"/>
            <a:ext cx="3568699"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3568699"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4311651" y="4438382"/>
            <a:ext cx="3568699"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311651" y="3939862"/>
            <a:ext cx="3568699"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6" name="Chart Placeholder 8"/>
          <p:cNvSpPr>
            <a:spLocks noGrp="1"/>
          </p:cNvSpPr>
          <p:nvPr>
            <p:ph type="chart" sz="quarter" idx="26"/>
          </p:nvPr>
        </p:nvSpPr>
        <p:spPr>
          <a:xfrm>
            <a:off x="8140702" y="1918165"/>
            <a:ext cx="3568699" cy="1767381"/>
          </a:xfrm>
          <a:solidFill>
            <a:schemeClr val="accent2">
              <a:alpha val="30000"/>
            </a:schemeClr>
          </a:solidFill>
          <a:ln>
            <a:solidFill>
              <a:schemeClr val="accent2"/>
            </a:solidFill>
          </a:ln>
        </p:spPr>
        <p:txBody>
          <a:bodyPr/>
          <a:lstStyle/>
          <a:p>
            <a:endParaRPr lang="en-US"/>
          </a:p>
        </p:txBody>
      </p:sp>
      <p:sp>
        <p:nvSpPr>
          <p:cNvPr id="33" name="Text Placeholder 12"/>
          <p:cNvSpPr>
            <a:spLocks noGrp="1"/>
          </p:cNvSpPr>
          <p:nvPr>
            <p:ph type="body" sz="quarter" idx="27" hasCustomPrompt="1"/>
          </p:nvPr>
        </p:nvSpPr>
        <p:spPr>
          <a:xfrm>
            <a:off x="8140702" y="1419645"/>
            <a:ext cx="3568699" cy="498733"/>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4" name="Chart Placeholder 8"/>
          <p:cNvSpPr>
            <a:spLocks noGrp="1"/>
          </p:cNvSpPr>
          <p:nvPr>
            <p:ph type="chart" sz="quarter" idx="28"/>
          </p:nvPr>
        </p:nvSpPr>
        <p:spPr>
          <a:xfrm>
            <a:off x="8140702" y="4438382"/>
            <a:ext cx="3568699" cy="1767381"/>
          </a:xfrm>
          <a:solidFill>
            <a:schemeClr val="accent6">
              <a:alpha val="30000"/>
            </a:schemeClr>
          </a:solidFill>
          <a:ln>
            <a:solidFill>
              <a:schemeClr val="accent6"/>
            </a:solidFill>
          </a:ln>
        </p:spPr>
        <p:txBody>
          <a:bodyPr/>
          <a:lstStyle/>
          <a:p>
            <a:endParaRPr lang="en-US"/>
          </a:p>
        </p:txBody>
      </p:sp>
      <p:sp>
        <p:nvSpPr>
          <p:cNvPr id="35" name="Text Placeholder 12"/>
          <p:cNvSpPr>
            <a:spLocks noGrp="1"/>
          </p:cNvSpPr>
          <p:nvPr>
            <p:ph type="body" sz="quarter" idx="29" hasCustomPrompt="1"/>
          </p:nvPr>
        </p:nvSpPr>
        <p:spPr>
          <a:xfrm>
            <a:off x="8140702" y="3939862"/>
            <a:ext cx="3568699"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grpSp>
        <p:nvGrpSpPr>
          <p:cNvPr id="36" name="Group 3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74840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hart 1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2443305"/>
            <a:ext cx="3556001" cy="3117518"/>
          </a:xfrm>
        </p:spPr>
        <p:txBody>
          <a:bodyPr/>
          <a:lstStyle/>
          <a:p>
            <a:endParaRPr lang="en-US"/>
          </a:p>
        </p:txBody>
      </p:sp>
      <p:sp>
        <p:nvSpPr>
          <p:cNvPr id="17" name="Text Placeholder 12"/>
          <p:cNvSpPr>
            <a:spLocks noGrp="1"/>
          </p:cNvSpPr>
          <p:nvPr>
            <p:ph type="body" sz="quarter" idx="15" hasCustomPrompt="1"/>
          </p:nvPr>
        </p:nvSpPr>
        <p:spPr>
          <a:xfrm>
            <a:off x="482599"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6" name="Chart Placeholder 8"/>
          <p:cNvSpPr>
            <a:spLocks noGrp="1"/>
          </p:cNvSpPr>
          <p:nvPr>
            <p:ph type="chart" sz="quarter" idx="16"/>
          </p:nvPr>
        </p:nvSpPr>
        <p:spPr>
          <a:xfrm>
            <a:off x="4318000" y="2443305"/>
            <a:ext cx="3556001" cy="3117518"/>
          </a:xfrm>
        </p:spPr>
        <p:txBody>
          <a:bodyPr/>
          <a:lstStyle/>
          <a:p>
            <a:endParaRPr lang="en-US"/>
          </a:p>
        </p:txBody>
      </p:sp>
      <p:sp>
        <p:nvSpPr>
          <p:cNvPr id="28" name="Text Placeholder 12"/>
          <p:cNvSpPr>
            <a:spLocks noGrp="1"/>
          </p:cNvSpPr>
          <p:nvPr>
            <p:ph type="body" sz="quarter" idx="18" hasCustomPrompt="1"/>
          </p:nvPr>
        </p:nvSpPr>
        <p:spPr>
          <a:xfrm>
            <a:off x="43180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9" name="Chart Placeholder 8"/>
          <p:cNvSpPr>
            <a:spLocks noGrp="1"/>
          </p:cNvSpPr>
          <p:nvPr>
            <p:ph type="chart" sz="quarter" idx="19"/>
          </p:nvPr>
        </p:nvSpPr>
        <p:spPr>
          <a:xfrm>
            <a:off x="8153400" y="2443305"/>
            <a:ext cx="3556001" cy="3117518"/>
          </a:xfrm>
        </p:spPr>
        <p:txBody>
          <a:bodyPr/>
          <a:lstStyle/>
          <a:p>
            <a:endParaRPr lang="en-US"/>
          </a:p>
        </p:txBody>
      </p:sp>
      <p:sp>
        <p:nvSpPr>
          <p:cNvPr id="31" name="Text Placeholder 12"/>
          <p:cNvSpPr>
            <a:spLocks noGrp="1"/>
          </p:cNvSpPr>
          <p:nvPr>
            <p:ph type="body" sz="quarter" idx="21" hasCustomPrompt="1"/>
          </p:nvPr>
        </p:nvSpPr>
        <p:spPr>
          <a:xfrm>
            <a:off x="81534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3" name="Text Placeholder 12"/>
          <p:cNvSpPr>
            <a:spLocks noGrp="1"/>
          </p:cNvSpPr>
          <p:nvPr>
            <p:ph type="body" sz="quarter" idx="22" hasCustomPrompt="1"/>
          </p:nvPr>
        </p:nvSpPr>
        <p:spPr>
          <a:xfrm>
            <a:off x="1625598"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99%</a:t>
            </a:r>
            <a:endParaRPr lang="en-US"/>
          </a:p>
        </p:txBody>
      </p:sp>
      <p:sp>
        <p:nvSpPr>
          <p:cNvPr id="24" name="Text Placeholder 12"/>
          <p:cNvSpPr>
            <a:spLocks noGrp="1"/>
          </p:cNvSpPr>
          <p:nvPr>
            <p:ph type="body" sz="quarter" idx="23" hasCustomPrompt="1"/>
          </p:nvPr>
        </p:nvSpPr>
        <p:spPr>
          <a:xfrm>
            <a:off x="54609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99%</a:t>
            </a:r>
            <a:endParaRPr lang="en-US"/>
          </a:p>
        </p:txBody>
      </p:sp>
      <p:sp>
        <p:nvSpPr>
          <p:cNvPr id="25" name="Text Placeholder 12"/>
          <p:cNvSpPr>
            <a:spLocks noGrp="1"/>
          </p:cNvSpPr>
          <p:nvPr>
            <p:ph type="body" sz="quarter" idx="24" hasCustomPrompt="1"/>
          </p:nvPr>
        </p:nvSpPr>
        <p:spPr>
          <a:xfrm>
            <a:off x="92963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99%</a:t>
            </a:r>
            <a:endParaRPr lang="en-US"/>
          </a:p>
        </p:txBody>
      </p:sp>
      <p:grpSp>
        <p:nvGrpSpPr>
          <p:cNvPr id="22" name="Group 21"/>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7871616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rt and mockup">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7" name="Chart Placeholder 5"/>
          <p:cNvSpPr>
            <a:spLocks noGrp="1"/>
          </p:cNvSpPr>
          <p:nvPr>
            <p:ph type="chart" sz="quarter" idx="23"/>
          </p:nvPr>
        </p:nvSpPr>
        <p:spPr>
          <a:xfrm>
            <a:off x="1273978" y="1965559"/>
            <a:ext cx="4581144" cy="2587752"/>
          </a:xfrm>
        </p:spPr>
        <p:txBody>
          <a:bodyPr/>
          <a:lstStyle/>
          <a:p>
            <a:endParaRPr lang="en-US"/>
          </a:p>
        </p:txBody>
      </p:sp>
      <p:grpSp>
        <p:nvGrpSpPr>
          <p:cNvPr id="40" name="Group 39"/>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19788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9" name="投影片編號版面配置區 8"/>
          <p:cNvSpPr>
            <a:spLocks noGrp="1"/>
          </p:cNvSpPr>
          <p:nvPr>
            <p:ph type="sldNum" sz="quarter" idx="12"/>
          </p:nvPr>
        </p:nvSpPr>
        <p:spPr/>
        <p:txBody>
          <a:bodyPr/>
          <a:lstStyle/>
          <a:p>
            <a:fld id="{6E18DBF4-37B7-4C4F-9728-A1C100B177EE}" type="slidenum">
              <a:rPr lang="en-US" smtClean="0"/>
              <a:pPr/>
              <a:t>‹#›</a:t>
            </a:fld>
            <a:endParaRPr lang="en-US"/>
          </a:p>
        </p:txBody>
      </p:sp>
    </p:spTree>
    <p:extLst>
      <p:ext uri="{BB962C8B-B14F-4D97-AF65-F5344CB8AC3E}">
        <p14:creationId xmlns:p14="http://schemas.microsoft.com/office/powerpoint/2010/main" val="2496549241"/>
      </p:ext>
    </p:extLst>
  </p:cSld>
  <p:clrMapOvr>
    <a:masterClrMapping/>
  </p:clrMapOvr>
  <p:hf hdr="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7037129"/>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block arcs gray">
    <p:spTree>
      <p:nvGrpSpPr>
        <p:cNvPr id="1" name=""/>
        <p:cNvGrpSpPr/>
        <p:nvPr/>
      </p:nvGrpSpPr>
      <p:grpSpPr>
        <a:xfrm>
          <a:off x="0" y="0"/>
          <a:ext cx="0" cy="0"/>
          <a:chOff x="0" y="0"/>
          <a:chExt cx="0" cy="0"/>
        </a:xfrm>
      </p:grpSpPr>
      <p:grpSp>
        <p:nvGrpSpPr>
          <p:cNvPr id="3" name="Group 2"/>
          <p:cNvGrpSpPr/>
          <p:nvPr userDrawn="1"/>
        </p:nvGrpSpPr>
        <p:grpSpPr>
          <a:xfrm>
            <a:off x="2060575" y="1614640"/>
            <a:ext cx="8070850" cy="4356172"/>
            <a:chOff x="2060575" y="1614640"/>
            <a:chExt cx="8070850" cy="4356172"/>
          </a:xfrm>
          <a:gradFill>
            <a:gsLst>
              <a:gs pos="58000">
                <a:srgbClr val="C2C2C2"/>
              </a:gs>
              <a:gs pos="0">
                <a:schemeClr val="bg1">
                  <a:lumMod val="95000"/>
                </a:schemeClr>
              </a:gs>
              <a:gs pos="100000">
                <a:schemeClr val="bg1">
                  <a:lumMod val="50000"/>
                </a:schemeClr>
              </a:gs>
            </a:gsLst>
            <a:lin ang="0" scaled="1"/>
          </a:gradFill>
        </p:grpSpPr>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26" name="Group 25"/>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10242117"/>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60216158"/>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 block arcs gray">
    <p:spTree>
      <p:nvGrpSpPr>
        <p:cNvPr id="1" name=""/>
        <p:cNvGrpSpPr/>
        <p:nvPr/>
      </p:nvGrpSpPr>
      <p:grpSpPr>
        <a:xfrm>
          <a:off x="0" y="0"/>
          <a:ext cx="0" cy="0"/>
          <a:chOff x="0" y="0"/>
          <a:chExt cx="0" cy="0"/>
        </a:xfrm>
      </p:grpSpPr>
      <p:grpSp>
        <p:nvGrpSpPr>
          <p:cNvPr id="3" name="Group 2"/>
          <p:cNvGrpSpPr/>
          <p:nvPr userDrawn="1"/>
        </p:nvGrpSpPr>
        <p:grpSpPr>
          <a:xfrm>
            <a:off x="838200" y="1614640"/>
            <a:ext cx="10510314" cy="4356172"/>
            <a:chOff x="838200" y="1614640"/>
            <a:chExt cx="10510314" cy="4356172"/>
          </a:xfrm>
          <a:gradFill flip="none" rotWithShape="1">
            <a:gsLst>
              <a:gs pos="58000">
                <a:srgbClr val="C2C2C2"/>
              </a:gs>
              <a:gs pos="0">
                <a:schemeClr val="bg1">
                  <a:lumMod val="95000"/>
                </a:schemeClr>
              </a:gs>
              <a:gs pos="100000">
                <a:schemeClr val="bg1">
                  <a:lumMod val="50000"/>
                </a:schemeClr>
              </a:gs>
            </a:gsLst>
            <a:lin ang="0" scaled="1"/>
            <a:tileRect/>
          </a:gradFill>
        </p:grpSpPr>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95894625"/>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atrix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userDrawn="1">
            <p:ph type="body" sz="quarter" idx="25"/>
          </p:nvPr>
        </p:nvSpPr>
        <p:spPr>
          <a:xfrm>
            <a:off x="482599" y="1992954"/>
            <a:ext cx="5613400" cy="1815764"/>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Text Placeholder 5"/>
          <p:cNvSpPr>
            <a:spLocks noGrp="1"/>
          </p:cNvSpPr>
          <p:nvPr>
            <p:ph type="body" sz="quarter" idx="26"/>
          </p:nvPr>
        </p:nvSpPr>
        <p:spPr>
          <a:xfrm>
            <a:off x="482599" y="4277940"/>
            <a:ext cx="5613400" cy="1802097"/>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5" name="Text Placeholder 5"/>
          <p:cNvSpPr>
            <a:spLocks noGrp="1"/>
          </p:cNvSpPr>
          <p:nvPr userDrawn="1">
            <p:ph type="body" sz="quarter" idx="27"/>
          </p:nvPr>
        </p:nvSpPr>
        <p:spPr>
          <a:xfrm>
            <a:off x="6096001" y="1992954"/>
            <a:ext cx="5613400" cy="1815764"/>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6" name="Text Placeholder 5"/>
          <p:cNvSpPr>
            <a:spLocks noGrp="1"/>
          </p:cNvSpPr>
          <p:nvPr userDrawn="1">
            <p:ph type="body" sz="quarter" idx="28"/>
          </p:nvPr>
        </p:nvSpPr>
        <p:spPr>
          <a:xfrm>
            <a:off x="6096001" y="4277940"/>
            <a:ext cx="5613400" cy="1802097"/>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1" name="Text Placeholder 12"/>
          <p:cNvSpPr>
            <a:spLocks noGrp="1"/>
          </p:cNvSpPr>
          <p:nvPr userDrawn="1">
            <p:ph type="body" sz="quarter" idx="23" hasCustomPrompt="1"/>
          </p:nvPr>
        </p:nvSpPr>
        <p:spPr>
          <a:xfrm>
            <a:off x="482599" y="3875314"/>
            <a:ext cx="5613401" cy="420914"/>
          </a:xfr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2" name="Text Placeholder 12"/>
          <p:cNvSpPr>
            <a:spLocks noGrp="1"/>
          </p:cNvSpPr>
          <p:nvPr userDrawn="1">
            <p:ph type="body" sz="quarter" idx="24" hasCustomPrompt="1"/>
          </p:nvPr>
        </p:nvSpPr>
        <p:spPr>
          <a:xfrm>
            <a:off x="6096000" y="3875314"/>
            <a:ext cx="5613401" cy="420914"/>
          </a:xfrm>
          <a:solidFill>
            <a:schemeClr val="accent5"/>
          </a:solidFill>
          <a:ln>
            <a:solidFill>
              <a:schemeClr val="accent5"/>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Text Placeholder 12"/>
          <p:cNvSpPr>
            <a:spLocks noGrp="1"/>
          </p:cNvSpPr>
          <p:nvPr userDrawn="1">
            <p:ph type="body" sz="quarter" idx="21" hasCustomPrompt="1"/>
          </p:nvPr>
        </p:nvSpPr>
        <p:spPr>
          <a:xfrm>
            <a:off x="482599" y="1581184"/>
            <a:ext cx="5613401" cy="420914"/>
          </a:xfrm>
          <a:solidFill>
            <a:schemeClr val="accent1"/>
          </a:solidFill>
          <a:ln>
            <a:solidFill>
              <a:schemeClr val="accent1"/>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0" name="Text Placeholder 12"/>
          <p:cNvSpPr>
            <a:spLocks noGrp="1"/>
          </p:cNvSpPr>
          <p:nvPr userDrawn="1">
            <p:ph type="body" sz="quarter" idx="22" hasCustomPrompt="1"/>
          </p:nvPr>
        </p:nvSpPr>
        <p:spPr>
          <a:xfrm>
            <a:off x="6096000" y="1581184"/>
            <a:ext cx="5613401" cy="420914"/>
          </a:xfr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3651696"/>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atrix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452153"/>
            <a:ext cx="5613401" cy="232257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82599" y="3902745"/>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096000" y="1452153"/>
            <a:ext cx="5613401" cy="232257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096000" y="3902745"/>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2"/>
          <p:cNvSpPr>
            <a:spLocks noGrp="1"/>
          </p:cNvSpPr>
          <p:nvPr userDrawn="1">
            <p:ph type="body" sz="quarter" idx="21" hasCustomPrompt="1"/>
          </p:nvPr>
        </p:nvSpPr>
        <p:spPr>
          <a:xfrm rot="16200000">
            <a:off x="-287709" y="2222461"/>
            <a:ext cx="2322576" cy="781960"/>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4" name="Text Placeholder 12"/>
          <p:cNvSpPr>
            <a:spLocks noGrp="1"/>
          </p:cNvSpPr>
          <p:nvPr userDrawn="1">
            <p:ph type="body" sz="quarter" idx="22" hasCustomPrompt="1"/>
          </p:nvPr>
        </p:nvSpPr>
        <p:spPr>
          <a:xfrm rot="16200000">
            <a:off x="-287563" y="4672908"/>
            <a:ext cx="2322285" cy="781960"/>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5" name="Text Placeholder 12"/>
          <p:cNvSpPr>
            <a:spLocks noGrp="1"/>
          </p:cNvSpPr>
          <p:nvPr>
            <p:ph type="body" sz="quarter" idx="23" hasCustomPrompt="1"/>
          </p:nvPr>
        </p:nvSpPr>
        <p:spPr>
          <a:xfrm rot="16200000">
            <a:off x="5325692" y="2222462"/>
            <a:ext cx="2322576" cy="781960"/>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6" name="Text Placeholder 12"/>
          <p:cNvSpPr>
            <a:spLocks noGrp="1"/>
          </p:cNvSpPr>
          <p:nvPr>
            <p:ph type="body" sz="quarter" idx="24" hasCustomPrompt="1"/>
          </p:nvPr>
        </p:nvSpPr>
        <p:spPr>
          <a:xfrm rot="16200000">
            <a:off x="5325838" y="4672908"/>
            <a:ext cx="2322285" cy="781960"/>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cxnSp>
        <p:nvCxnSpPr>
          <p:cNvPr id="6" name="Straight Connector 5"/>
          <p:cNvCxnSpPr/>
          <p:nvPr userDrawn="1"/>
        </p:nvCxnSpPr>
        <p:spPr>
          <a:xfrm>
            <a:off x="482599" y="1452153"/>
            <a:ext cx="781960" cy="93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5"/>
          <p:cNvSpPr>
            <a:spLocks noGrp="1"/>
          </p:cNvSpPr>
          <p:nvPr>
            <p:ph type="body" sz="quarter" idx="26"/>
          </p:nvPr>
        </p:nvSpPr>
        <p:spPr>
          <a:xfrm>
            <a:off x="1264560"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6" name="Text Placeholder 5"/>
          <p:cNvSpPr>
            <a:spLocks noGrp="1"/>
          </p:cNvSpPr>
          <p:nvPr>
            <p:ph type="body" sz="quarter" idx="28"/>
          </p:nvPr>
        </p:nvSpPr>
        <p:spPr>
          <a:xfrm>
            <a:off x="6877961"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7" name="Text Placeholder 5"/>
          <p:cNvSpPr>
            <a:spLocks noGrp="1"/>
          </p:cNvSpPr>
          <p:nvPr>
            <p:ph type="body" sz="quarter" idx="25"/>
          </p:nvPr>
        </p:nvSpPr>
        <p:spPr>
          <a:xfrm>
            <a:off x="1264560"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Text Placeholder 5"/>
          <p:cNvSpPr>
            <a:spLocks noGrp="1"/>
          </p:cNvSpPr>
          <p:nvPr>
            <p:ph type="body" sz="quarter" idx="27"/>
          </p:nvPr>
        </p:nvSpPr>
        <p:spPr>
          <a:xfrm>
            <a:off x="6877961"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30" name="Group 29"/>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1110798"/>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atrix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553028"/>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82599" y="3875314"/>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096000" y="1553028"/>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096000" y="3875314"/>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2"/>
          <p:cNvSpPr>
            <a:spLocks noGrp="1"/>
          </p:cNvSpPr>
          <p:nvPr userDrawn="1">
            <p:ph type="body" sz="quarter" idx="21" hasCustomPrompt="1"/>
          </p:nvPr>
        </p:nvSpPr>
        <p:spPr>
          <a:xfrm rot="16200000">
            <a:off x="-287563" y="2323191"/>
            <a:ext cx="2322285" cy="781960"/>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4" name="Text Placeholder 12"/>
          <p:cNvSpPr>
            <a:spLocks noGrp="1"/>
          </p:cNvSpPr>
          <p:nvPr userDrawn="1">
            <p:ph type="body" sz="quarter" idx="22" hasCustomPrompt="1"/>
          </p:nvPr>
        </p:nvSpPr>
        <p:spPr>
          <a:xfrm rot="16200000">
            <a:off x="-287563" y="4645476"/>
            <a:ext cx="2322285" cy="781960"/>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Text Placeholder 12"/>
          <p:cNvSpPr>
            <a:spLocks noGrp="1"/>
          </p:cNvSpPr>
          <p:nvPr>
            <p:ph type="body" sz="quarter" idx="24" hasCustomPrompt="1"/>
          </p:nvPr>
        </p:nvSpPr>
        <p:spPr>
          <a:xfrm rot="5400000">
            <a:off x="10157278" y="2323192"/>
            <a:ext cx="2322285" cy="781960"/>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7" name="Text Placeholder 12"/>
          <p:cNvSpPr>
            <a:spLocks noGrp="1"/>
          </p:cNvSpPr>
          <p:nvPr>
            <p:ph type="body" sz="quarter" idx="25" hasCustomPrompt="1"/>
          </p:nvPr>
        </p:nvSpPr>
        <p:spPr>
          <a:xfrm rot="5400000">
            <a:off x="10157278" y="4645476"/>
            <a:ext cx="2322285" cy="781960"/>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8" name="Text Placeholder 5"/>
          <p:cNvSpPr>
            <a:spLocks noGrp="1"/>
          </p:cNvSpPr>
          <p:nvPr>
            <p:ph type="body" sz="quarter" idx="27"/>
          </p:nvPr>
        </p:nvSpPr>
        <p:spPr>
          <a:xfrm>
            <a:off x="1264560" y="1572039"/>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9" name="Text Placeholder 5"/>
          <p:cNvSpPr>
            <a:spLocks noGrp="1"/>
          </p:cNvSpPr>
          <p:nvPr>
            <p:ph type="body" sz="quarter" idx="28"/>
          </p:nvPr>
        </p:nvSpPr>
        <p:spPr>
          <a:xfrm>
            <a:off x="1264560" y="3894550"/>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0" name="Text Placeholder 5"/>
          <p:cNvSpPr>
            <a:spLocks noGrp="1"/>
          </p:cNvSpPr>
          <p:nvPr>
            <p:ph type="body" sz="quarter" idx="29"/>
          </p:nvPr>
        </p:nvSpPr>
        <p:spPr>
          <a:xfrm>
            <a:off x="6900862" y="1572039"/>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1" name="Text Placeholder 5"/>
          <p:cNvSpPr>
            <a:spLocks noGrp="1"/>
          </p:cNvSpPr>
          <p:nvPr>
            <p:ph type="body" sz="quarter" idx="30"/>
          </p:nvPr>
        </p:nvSpPr>
        <p:spPr>
          <a:xfrm>
            <a:off x="6900862" y="3894550"/>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26" hasCustomPrompt="1"/>
          </p:nvPr>
        </p:nvSpPr>
        <p:spPr>
          <a:xfrm>
            <a:off x="5291138" y="3060700"/>
            <a:ext cx="1609725" cy="1611313"/>
          </a:xfrm>
          <a:prstGeom prst="ellipse">
            <a:avLst/>
          </a:prstGeom>
          <a:solidFill>
            <a:schemeClr val="bg1"/>
          </a:solidFill>
          <a:ln>
            <a:solidFill>
              <a:schemeClr val="bg1">
                <a:lumMod val="85000"/>
              </a:schemeClr>
            </a:solidFill>
          </a:ln>
        </p:spPr>
        <p:txBody>
          <a:bodyPr lIns="0" rIns="0" anchor="ctr">
            <a:normAutofit/>
          </a:bodyPr>
          <a:lstStyle>
            <a:lvl1pPr marL="0" indent="0" algn="ctr">
              <a:buNone/>
              <a:defRPr sz="2000" b="1" cap="all" baseline="0">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smtClean="0"/>
              <a:t>Strategy</a:t>
            </a:r>
            <a:endParaRPr lang="en-US"/>
          </a:p>
        </p:txBody>
      </p:sp>
      <p:grpSp>
        <p:nvGrpSpPr>
          <p:cNvPr id="30" name="Group 29"/>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25743157"/>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atrix 4">
    <p:spTree>
      <p:nvGrpSpPr>
        <p:cNvPr id="1" name=""/>
        <p:cNvGrpSpPr/>
        <p:nvPr/>
      </p:nvGrpSpPr>
      <p:grpSpPr>
        <a:xfrm>
          <a:off x="0" y="0"/>
          <a:ext cx="0" cy="0"/>
          <a:chOff x="0" y="0"/>
          <a:chExt cx="0" cy="0"/>
        </a:xfrm>
      </p:grpSpPr>
      <p:sp>
        <p:nvSpPr>
          <p:cNvPr id="31" name="Text Placeholder 12"/>
          <p:cNvSpPr>
            <a:spLocks noGrp="1"/>
          </p:cNvSpPr>
          <p:nvPr>
            <p:ph type="body" sz="quarter" idx="33" hasCustomPrompt="1"/>
          </p:nvPr>
        </p:nvSpPr>
        <p:spPr>
          <a:xfrm rot="16200000">
            <a:off x="-127688" y="2741910"/>
            <a:ext cx="2002536" cy="781960"/>
          </a:xfrm>
          <a:prstGeom prst="snip1Rect">
            <a:avLst/>
          </a:prstGeom>
          <a:solidFill>
            <a:schemeClr val="accent1"/>
          </a:solidFill>
          <a:ln>
            <a:solidFill>
              <a:schemeClr val="accent1"/>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1264559" y="2056884"/>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264559" y="4134447"/>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486980" y="2056884"/>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486980" y="4134447"/>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2"/>
          <p:cNvSpPr>
            <a:spLocks noGrp="1"/>
          </p:cNvSpPr>
          <p:nvPr userDrawn="1">
            <p:ph type="body" sz="quarter" idx="22" hasCustomPrompt="1"/>
          </p:nvPr>
        </p:nvSpPr>
        <p:spPr>
          <a:xfrm rot="16200000">
            <a:off x="-165203" y="4782246"/>
            <a:ext cx="2077565" cy="781960"/>
          </a:xfrm>
          <a:prstGeom prst="snip1Rect">
            <a:avLst/>
          </a:prstGeom>
          <a:solidFill>
            <a:schemeClr val="accent2"/>
          </a:solidFill>
          <a:ln>
            <a:solidFill>
              <a:schemeClr val="accent2"/>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0" name="Text Placeholder 12"/>
          <p:cNvSpPr>
            <a:spLocks noGrp="1"/>
          </p:cNvSpPr>
          <p:nvPr userDrawn="1">
            <p:ph type="body" sz="quarter" idx="31" hasCustomPrompt="1"/>
          </p:nvPr>
        </p:nvSpPr>
        <p:spPr>
          <a:xfrm>
            <a:off x="1264560" y="1359189"/>
            <a:ext cx="5222420" cy="772434"/>
          </a:xfrm>
          <a:prstGeom prst="snip1Rect">
            <a:avLst/>
          </a:prstGeo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2" name="Text Placeholder 12"/>
          <p:cNvSpPr>
            <a:spLocks noGrp="1"/>
          </p:cNvSpPr>
          <p:nvPr userDrawn="1">
            <p:ph type="body" sz="quarter" idx="32" hasCustomPrompt="1"/>
          </p:nvPr>
        </p:nvSpPr>
        <p:spPr>
          <a:xfrm>
            <a:off x="6486980" y="1359189"/>
            <a:ext cx="5222420" cy="772434"/>
          </a:xfrm>
          <a:prstGeom prst="snip1Rect">
            <a:avLst/>
          </a:prstGeo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52" name="Text Placeholder 5"/>
          <p:cNvSpPr>
            <a:spLocks noGrp="1"/>
          </p:cNvSpPr>
          <p:nvPr>
            <p:ph type="body" sz="quarter" idx="28"/>
          </p:nvPr>
        </p:nvSpPr>
        <p:spPr>
          <a:xfrm>
            <a:off x="126456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3" name="Text Placeholder 5"/>
          <p:cNvSpPr>
            <a:spLocks noGrp="1"/>
          </p:cNvSpPr>
          <p:nvPr>
            <p:ph type="body" sz="quarter" idx="29"/>
          </p:nvPr>
        </p:nvSpPr>
        <p:spPr>
          <a:xfrm>
            <a:off x="648698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4" name="Text Placeholder 5"/>
          <p:cNvSpPr>
            <a:spLocks noGrp="1"/>
          </p:cNvSpPr>
          <p:nvPr>
            <p:ph type="body" sz="quarter" idx="30"/>
          </p:nvPr>
        </p:nvSpPr>
        <p:spPr>
          <a:xfrm>
            <a:off x="648698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5" name="Text Placeholder 5"/>
          <p:cNvSpPr>
            <a:spLocks noGrp="1"/>
          </p:cNvSpPr>
          <p:nvPr>
            <p:ph type="body" sz="quarter" idx="27"/>
          </p:nvPr>
        </p:nvSpPr>
        <p:spPr>
          <a:xfrm>
            <a:off x="126456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29" name="Group 28"/>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9798114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1" name="Group 10"/>
          <p:cNvGrpSpPr/>
          <p:nvPr userDrawn="1"/>
        </p:nvGrpSpPr>
        <p:grpSpPr>
          <a:xfrm>
            <a:off x="3743557" y="1545751"/>
            <a:ext cx="4704887" cy="4666258"/>
            <a:chOff x="1581543" y="1298448"/>
            <a:chExt cx="4704887" cy="4666258"/>
          </a:xfrm>
        </p:grpSpPr>
        <p:grpSp>
          <p:nvGrpSpPr>
            <p:cNvPr id="10" name="Group 9"/>
            <p:cNvGrpSpPr/>
            <p:nvPr userDrawn="1"/>
          </p:nvGrpSpPr>
          <p:grpSpPr>
            <a:xfrm>
              <a:off x="1581543" y="1298448"/>
              <a:ext cx="2266926" cy="4662029"/>
              <a:chOff x="1581543" y="1298448"/>
              <a:chExt cx="2266926" cy="4662029"/>
            </a:xfrm>
          </p:grpSpPr>
          <p:sp>
            <p:nvSpPr>
              <p:cNvPr id="9" name="Teardrop 8"/>
              <p:cNvSpPr/>
              <p:nvPr userDrawn="1"/>
            </p:nvSpPr>
            <p:spPr>
              <a:xfrm rot="5400000">
                <a:off x="1581543" y="1298448"/>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ardrop 38"/>
              <p:cNvSpPr/>
              <p:nvPr userDrawn="1"/>
            </p:nvSpPr>
            <p:spPr>
              <a:xfrm>
                <a:off x="1581543" y="3693551"/>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userDrawn="1"/>
          </p:nvGrpSpPr>
          <p:grpSpPr>
            <a:xfrm rot="10800000">
              <a:off x="4006919" y="1302677"/>
              <a:ext cx="2279511" cy="4662029"/>
              <a:chOff x="1581543" y="1298448"/>
              <a:chExt cx="2279511" cy="4662029"/>
            </a:xfrm>
          </p:grpSpPr>
          <p:sp>
            <p:nvSpPr>
              <p:cNvPr id="41" name="Teardrop 40"/>
              <p:cNvSpPr/>
              <p:nvPr userDrawn="1"/>
            </p:nvSpPr>
            <p:spPr>
              <a:xfrm rot="5400000">
                <a:off x="1594128" y="1298448"/>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ardrop 41"/>
              <p:cNvSpPr/>
              <p:nvPr userDrawn="1"/>
            </p:nvSpPr>
            <p:spPr>
              <a:xfrm>
                <a:off x="1581543" y="3693551"/>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9" name="Text Placeholder 13"/>
          <p:cNvSpPr>
            <a:spLocks noGrp="1"/>
          </p:cNvSpPr>
          <p:nvPr>
            <p:ph type="body" sz="quarter" idx="13"/>
          </p:nvPr>
        </p:nvSpPr>
        <p:spPr>
          <a:xfrm>
            <a:off x="3914912" y="1721082"/>
            <a:ext cx="1920240" cy="1920240"/>
          </a:xfrm>
          <a:prstGeom prst="ellipse">
            <a:avLst/>
          </a:prstGeom>
          <a:solidFill>
            <a:schemeClr val="bg1">
              <a:lumMod val="95000"/>
            </a:schemeClr>
          </a:solidFill>
          <a:ln w="28575">
            <a:solidFill>
              <a:schemeClr val="accent1">
                <a:lumMod val="75000"/>
              </a:schemeClr>
            </a:solidFill>
          </a:ln>
        </p:spPr>
        <p:txBody>
          <a:bodyPr>
            <a:normAutofit/>
          </a:bodyPr>
          <a:lstStyle>
            <a:lvl1pPr marL="0" indent="0" algn="ctr">
              <a:buNone/>
              <a:defRPr sz="1600"/>
            </a:lvl1pPr>
          </a:lstStyle>
          <a:p>
            <a:pPr lvl="0"/>
            <a:endParaRPr lang="en-US"/>
          </a:p>
        </p:txBody>
      </p:sp>
      <p:sp>
        <p:nvSpPr>
          <p:cNvPr id="50" name="Text Placeholder 13"/>
          <p:cNvSpPr>
            <a:spLocks noGrp="1"/>
          </p:cNvSpPr>
          <p:nvPr>
            <p:ph type="body" sz="quarter" idx="14"/>
          </p:nvPr>
        </p:nvSpPr>
        <p:spPr>
          <a:xfrm>
            <a:off x="6344264" y="1721082"/>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51" name="Text Placeholder 13"/>
          <p:cNvSpPr>
            <a:spLocks noGrp="1"/>
          </p:cNvSpPr>
          <p:nvPr>
            <p:ph type="body" sz="quarter" idx="15"/>
          </p:nvPr>
        </p:nvSpPr>
        <p:spPr>
          <a:xfrm>
            <a:off x="3914912" y="4116185"/>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56" name="Text Placeholder 13"/>
          <p:cNvSpPr>
            <a:spLocks noGrp="1"/>
          </p:cNvSpPr>
          <p:nvPr>
            <p:ph type="body" sz="quarter" idx="16"/>
          </p:nvPr>
        </p:nvSpPr>
        <p:spPr>
          <a:xfrm>
            <a:off x="6344264" y="4116185"/>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15" name="TextBox 14"/>
          <p:cNvSpPr txBox="1"/>
          <p:nvPr userDrawn="1"/>
        </p:nvSpPr>
        <p:spPr>
          <a:xfrm>
            <a:off x="5589515" y="3234004"/>
            <a:ext cx="402674" cy="646331"/>
          </a:xfrm>
          <a:prstGeom prst="rect">
            <a:avLst/>
          </a:prstGeom>
          <a:noFill/>
        </p:spPr>
        <p:txBody>
          <a:bodyPr wrap="none" rtlCol="0" anchor="ctr">
            <a:spAutoFit/>
          </a:bodyPr>
          <a:lstStyle/>
          <a:p>
            <a:pPr algn="ctr"/>
            <a:r>
              <a:rPr lang="en-US" sz="3600" b="1" smtClean="0">
                <a:solidFill>
                  <a:schemeClr val="accent1">
                    <a:lumMod val="20000"/>
                    <a:lumOff val="80000"/>
                  </a:schemeClr>
                </a:solidFill>
              </a:rPr>
              <a:t>S</a:t>
            </a:r>
            <a:endParaRPr lang="en-US" sz="3600" b="1">
              <a:solidFill>
                <a:schemeClr val="accent1">
                  <a:lumMod val="20000"/>
                  <a:lumOff val="80000"/>
                </a:schemeClr>
              </a:solidFill>
            </a:endParaRPr>
          </a:p>
        </p:txBody>
      </p:sp>
      <p:sp>
        <p:nvSpPr>
          <p:cNvPr id="57" name="TextBox 56"/>
          <p:cNvSpPr txBox="1"/>
          <p:nvPr userDrawn="1"/>
        </p:nvSpPr>
        <p:spPr>
          <a:xfrm>
            <a:off x="6129361" y="3234004"/>
            <a:ext cx="603050" cy="646331"/>
          </a:xfrm>
          <a:prstGeom prst="rect">
            <a:avLst/>
          </a:prstGeom>
          <a:noFill/>
        </p:spPr>
        <p:txBody>
          <a:bodyPr wrap="none" rtlCol="0" anchor="ctr">
            <a:spAutoFit/>
          </a:bodyPr>
          <a:lstStyle/>
          <a:p>
            <a:pPr algn="ctr"/>
            <a:r>
              <a:rPr lang="en-US" sz="3600" b="1" smtClean="0">
                <a:solidFill>
                  <a:schemeClr val="accent3">
                    <a:lumMod val="40000"/>
                    <a:lumOff val="60000"/>
                  </a:schemeClr>
                </a:solidFill>
              </a:rPr>
              <a:t>W</a:t>
            </a:r>
            <a:endParaRPr lang="en-US" sz="3600" b="1">
              <a:solidFill>
                <a:schemeClr val="accent3">
                  <a:lumMod val="40000"/>
                  <a:lumOff val="60000"/>
                </a:schemeClr>
              </a:solidFill>
            </a:endParaRPr>
          </a:p>
        </p:txBody>
      </p:sp>
      <p:sp>
        <p:nvSpPr>
          <p:cNvPr id="58" name="TextBox 57"/>
          <p:cNvSpPr txBox="1"/>
          <p:nvPr userDrawn="1"/>
        </p:nvSpPr>
        <p:spPr>
          <a:xfrm>
            <a:off x="5522791" y="3892735"/>
            <a:ext cx="497252" cy="646331"/>
          </a:xfrm>
          <a:prstGeom prst="rect">
            <a:avLst/>
          </a:prstGeom>
          <a:noFill/>
        </p:spPr>
        <p:txBody>
          <a:bodyPr wrap="none" rtlCol="0" anchor="ctr">
            <a:spAutoFit/>
          </a:bodyPr>
          <a:lstStyle/>
          <a:p>
            <a:pPr algn="ctr"/>
            <a:r>
              <a:rPr lang="en-US" sz="3600" b="1" smtClean="0">
                <a:solidFill>
                  <a:schemeClr val="accent4">
                    <a:lumMod val="40000"/>
                    <a:lumOff val="60000"/>
                  </a:schemeClr>
                </a:solidFill>
              </a:rPr>
              <a:t>O</a:t>
            </a:r>
            <a:endParaRPr lang="en-US" sz="3600" b="1">
              <a:solidFill>
                <a:schemeClr val="accent4">
                  <a:lumMod val="40000"/>
                  <a:lumOff val="60000"/>
                </a:schemeClr>
              </a:solidFill>
            </a:endParaRPr>
          </a:p>
        </p:txBody>
      </p:sp>
      <p:sp>
        <p:nvSpPr>
          <p:cNvPr id="59" name="TextBox 58"/>
          <p:cNvSpPr txBox="1"/>
          <p:nvPr userDrawn="1"/>
        </p:nvSpPr>
        <p:spPr>
          <a:xfrm>
            <a:off x="6211921" y="3892735"/>
            <a:ext cx="413896" cy="646331"/>
          </a:xfrm>
          <a:prstGeom prst="rect">
            <a:avLst/>
          </a:prstGeom>
          <a:noFill/>
        </p:spPr>
        <p:txBody>
          <a:bodyPr wrap="none" rtlCol="0" anchor="ctr">
            <a:spAutoFit/>
          </a:bodyPr>
          <a:lstStyle/>
          <a:p>
            <a:pPr algn="ctr"/>
            <a:r>
              <a:rPr lang="en-US" sz="3600" b="1" smtClean="0">
                <a:solidFill>
                  <a:schemeClr val="accent6">
                    <a:lumMod val="20000"/>
                    <a:lumOff val="80000"/>
                  </a:schemeClr>
                </a:solidFill>
              </a:rPr>
              <a:t>T</a:t>
            </a:r>
            <a:endParaRPr lang="en-US" sz="3600" b="1">
              <a:solidFill>
                <a:schemeClr val="accent6">
                  <a:lumMod val="20000"/>
                  <a:lumOff val="80000"/>
                </a:schemeClr>
              </a:solidFill>
            </a:endParaRPr>
          </a:p>
        </p:txBody>
      </p:sp>
      <p:grpSp>
        <p:nvGrpSpPr>
          <p:cNvPr id="28" name="Group 27"/>
          <p:cNvGrpSpPr/>
          <p:nvPr userDrawn="1"/>
        </p:nvGrpSpPr>
        <p:grpSpPr>
          <a:xfrm>
            <a:off x="0" y="6766560"/>
            <a:ext cx="12192000" cy="91440"/>
            <a:chOff x="0" y="4480421"/>
            <a:chExt cx="12192000" cy="91440"/>
          </a:xfrm>
        </p:grpSpPr>
        <p:sp>
          <p:nvSpPr>
            <p:cNvPr id="29" name="Rectangle 28"/>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9184614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wot strength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eardrop 8"/>
          <p:cNvSpPr/>
          <p:nvPr userDrawn="1"/>
        </p:nvSpPr>
        <p:spPr>
          <a:xfrm rot="5400000">
            <a:off x="8270775" y="2746872"/>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13"/>
          <p:cNvSpPr>
            <a:spLocks noGrp="1"/>
          </p:cNvSpPr>
          <p:nvPr userDrawn="1">
            <p:ph type="body" sz="quarter" idx="13" hasCustomPrompt="1"/>
          </p:nvPr>
        </p:nvSpPr>
        <p:spPr>
          <a:xfrm>
            <a:off x="8429224" y="2922203"/>
            <a:ext cx="1920240" cy="1920240"/>
          </a:xfrm>
          <a:prstGeom prst="ellipse">
            <a:avLst/>
          </a:prstGeom>
          <a:solidFill>
            <a:schemeClr val="bg1">
              <a:lumMod val="95000"/>
            </a:schemeClr>
          </a:solidFill>
          <a:ln w="28575">
            <a:solidFill>
              <a:schemeClr val="accent1">
                <a:lumMod val="75000"/>
              </a:schemeClr>
            </a:solidFill>
          </a:ln>
        </p:spPr>
        <p:txBody>
          <a:bodyPr lIns="0" rIns="0">
            <a:normAutofit/>
          </a:bodyPr>
          <a:lstStyle>
            <a:lvl1pPr marL="0" indent="0" algn="ctr">
              <a:buFont typeface="Arial" panose="020B0604020202020204" pitchFamily="34" charset="0"/>
              <a:buNone/>
              <a:defRPr sz="1600" baseline="0"/>
            </a:lvl1pPr>
          </a:lstStyle>
          <a:p>
            <a:pPr lvl="0"/>
            <a:r>
              <a:rPr lang="en-US" smtClean="0"/>
              <a:t>List main strengths here</a:t>
            </a:r>
          </a:p>
        </p:txBody>
      </p:sp>
      <p:sp>
        <p:nvSpPr>
          <p:cNvPr id="15" name="TextBox 14"/>
          <p:cNvSpPr txBox="1"/>
          <p:nvPr userDrawn="1"/>
        </p:nvSpPr>
        <p:spPr>
          <a:xfrm>
            <a:off x="10177919" y="4431556"/>
            <a:ext cx="402674" cy="646331"/>
          </a:xfrm>
          <a:prstGeom prst="rect">
            <a:avLst/>
          </a:prstGeom>
          <a:noFill/>
        </p:spPr>
        <p:txBody>
          <a:bodyPr wrap="none" rtlCol="0" anchor="ctr">
            <a:spAutoFit/>
          </a:bodyPr>
          <a:lstStyle/>
          <a:p>
            <a:pPr algn="ctr"/>
            <a:r>
              <a:rPr lang="en-US" sz="3600" b="1" smtClean="0">
                <a:solidFill>
                  <a:schemeClr val="accent1">
                    <a:lumMod val="20000"/>
                    <a:lumOff val="80000"/>
                  </a:schemeClr>
                </a:solidFill>
              </a:rPr>
              <a:t>S</a:t>
            </a:r>
            <a:endParaRPr lang="en-US" sz="3600" b="1">
              <a:solidFill>
                <a:schemeClr val="accent1">
                  <a:lumMod val="20000"/>
                  <a:lumOff val="80000"/>
                </a:schemeClr>
              </a:solidFill>
            </a:endParaRPr>
          </a:p>
        </p:txBody>
      </p:sp>
      <p:sp>
        <p:nvSpPr>
          <p:cNvPr id="39" name="Teardrop 38"/>
          <p:cNvSpPr/>
          <p:nvPr userDrawn="1"/>
        </p:nvSpPr>
        <p:spPr>
          <a:xfrm>
            <a:off x="9403917" y="5076110"/>
            <a:ext cx="1133784" cy="1133784"/>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Teardrop 40"/>
          <p:cNvSpPr/>
          <p:nvPr userDrawn="1"/>
        </p:nvSpPr>
        <p:spPr>
          <a:xfrm rot="16200000">
            <a:off x="10616948" y="5078225"/>
            <a:ext cx="1133784" cy="1133784"/>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 name="Teardrop 41"/>
          <p:cNvSpPr/>
          <p:nvPr userDrawn="1"/>
        </p:nvSpPr>
        <p:spPr>
          <a:xfrm rot="10800000">
            <a:off x="10623242" y="3880335"/>
            <a:ext cx="1133784" cy="1133784"/>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Box 56"/>
          <p:cNvSpPr txBox="1"/>
          <p:nvPr userDrawn="1"/>
        </p:nvSpPr>
        <p:spPr>
          <a:xfrm>
            <a:off x="10559774" y="4699546"/>
            <a:ext cx="394660" cy="369332"/>
          </a:xfrm>
          <a:prstGeom prst="rect">
            <a:avLst/>
          </a:prstGeom>
          <a:noFill/>
        </p:spPr>
        <p:txBody>
          <a:bodyPr wrap="none" rtlCol="0" anchor="ctr">
            <a:spAutoFit/>
          </a:bodyPr>
          <a:lstStyle/>
          <a:p>
            <a:pPr algn="ctr"/>
            <a:r>
              <a:rPr lang="en-US" sz="1800" b="1" smtClean="0">
                <a:solidFill>
                  <a:schemeClr val="accent3">
                    <a:lumMod val="40000"/>
                    <a:lumOff val="60000"/>
                  </a:schemeClr>
                </a:solidFill>
              </a:rPr>
              <a:t>W</a:t>
            </a:r>
            <a:endParaRPr lang="en-US" sz="1800" b="1">
              <a:solidFill>
                <a:schemeClr val="accent3">
                  <a:lumMod val="40000"/>
                  <a:lumOff val="60000"/>
                </a:schemeClr>
              </a:solidFill>
            </a:endParaRPr>
          </a:p>
        </p:txBody>
      </p:sp>
      <p:sp>
        <p:nvSpPr>
          <p:cNvPr id="58" name="TextBox 57"/>
          <p:cNvSpPr txBox="1"/>
          <p:nvPr userDrawn="1"/>
        </p:nvSpPr>
        <p:spPr>
          <a:xfrm>
            <a:off x="10248055" y="5029005"/>
            <a:ext cx="340158" cy="369332"/>
          </a:xfrm>
          <a:prstGeom prst="rect">
            <a:avLst/>
          </a:prstGeom>
          <a:noFill/>
        </p:spPr>
        <p:txBody>
          <a:bodyPr wrap="none" rtlCol="0" anchor="ctr">
            <a:spAutoFit/>
          </a:bodyPr>
          <a:lstStyle/>
          <a:p>
            <a:pPr algn="ctr"/>
            <a:r>
              <a:rPr lang="en-US" sz="1800" b="1" smtClean="0">
                <a:solidFill>
                  <a:schemeClr val="accent4">
                    <a:lumMod val="40000"/>
                    <a:lumOff val="60000"/>
                  </a:schemeClr>
                </a:solidFill>
              </a:rPr>
              <a:t>O</a:t>
            </a:r>
            <a:endParaRPr lang="en-US" sz="1800" b="1">
              <a:solidFill>
                <a:schemeClr val="accent4">
                  <a:lumMod val="40000"/>
                  <a:lumOff val="60000"/>
                </a:schemeClr>
              </a:solidFill>
            </a:endParaRPr>
          </a:p>
        </p:txBody>
      </p:sp>
      <p:sp>
        <p:nvSpPr>
          <p:cNvPr id="59" name="TextBox 58"/>
          <p:cNvSpPr txBox="1"/>
          <p:nvPr userDrawn="1"/>
        </p:nvSpPr>
        <p:spPr>
          <a:xfrm>
            <a:off x="10592711" y="5029005"/>
            <a:ext cx="298480" cy="369332"/>
          </a:xfrm>
          <a:prstGeom prst="rect">
            <a:avLst/>
          </a:prstGeom>
          <a:noFill/>
        </p:spPr>
        <p:txBody>
          <a:bodyPr wrap="none" rtlCol="0" anchor="ctr">
            <a:spAutoFit/>
          </a:bodyPr>
          <a:lstStyle/>
          <a:p>
            <a:pPr algn="ctr"/>
            <a:r>
              <a:rPr lang="en-US" sz="1800" b="1" smtClean="0">
                <a:solidFill>
                  <a:schemeClr val="accent6">
                    <a:lumMod val="20000"/>
                    <a:lumOff val="80000"/>
                  </a:schemeClr>
                </a:solidFill>
              </a:rPr>
              <a:t>T</a:t>
            </a:r>
            <a:endParaRPr lang="en-US" sz="1800" b="1">
              <a:solidFill>
                <a:schemeClr val="accent6">
                  <a:lumMod val="20000"/>
                  <a:lumOff val="80000"/>
                </a:schemeClr>
              </a:solidFill>
            </a:endParaRPr>
          </a:p>
        </p:txBody>
      </p:sp>
      <p:sp>
        <p:nvSpPr>
          <p:cNvPr id="6" name="Text Placeholder 5"/>
          <p:cNvSpPr>
            <a:spLocks noGrp="1"/>
          </p:cNvSpPr>
          <p:nvPr userDrawn="1">
            <p:ph type="body" sz="quarter" idx="14"/>
          </p:nvPr>
        </p:nvSpPr>
        <p:spPr>
          <a:xfrm>
            <a:off x="482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userDrawn="1">
            <p:ph type="body" sz="quarter" idx="18" hasCustomPrompt="1"/>
          </p:nvPr>
        </p:nvSpPr>
        <p:spPr>
          <a:xfrm>
            <a:off x="482600" y="1709857"/>
            <a:ext cx="76708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STRENGTHS</a:t>
            </a:r>
            <a:endParaRPr lang="en-US"/>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1188963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5" name="投影片編號版面配置區 4"/>
          <p:cNvSpPr>
            <a:spLocks noGrp="1"/>
          </p:cNvSpPr>
          <p:nvPr>
            <p:ph type="sldNum" sz="quarter" idx="12"/>
          </p:nvPr>
        </p:nvSpPr>
        <p:spPr/>
        <p:txBody>
          <a:bodyPr/>
          <a:lstStyle/>
          <a:p>
            <a:fld id="{6E18DBF4-37B7-4C4F-9728-A1C100B177EE}" type="slidenum">
              <a:rPr lang="en-US" smtClean="0"/>
              <a:pPr/>
              <a:t>‹#›</a:t>
            </a:fld>
            <a:endParaRPr lang="en-US"/>
          </a:p>
        </p:txBody>
      </p:sp>
    </p:spTree>
    <p:extLst>
      <p:ext uri="{BB962C8B-B14F-4D97-AF65-F5344CB8AC3E}">
        <p14:creationId xmlns:p14="http://schemas.microsoft.com/office/powerpoint/2010/main" val="1108553526"/>
      </p:ext>
    </p:extLst>
  </p:cSld>
  <p:clrMapOvr>
    <a:masterClrMapping/>
  </p:clrMapOvr>
  <p:hf hdr="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wot weaknes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p:ph type="body" sz="quarter" idx="18" hasCustomPrompt="1"/>
          </p:nvPr>
        </p:nvSpPr>
        <p:spPr>
          <a:xfrm>
            <a:off x="4038600" y="1673281"/>
            <a:ext cx="76708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Weaknesses</a:t>
            </a:r>
            <a:endParaRPr lang="en-US"/>
          </a:p>
        </p:txBody>
      </p:sp>
      <p:sp>
        <p:nvSpPr>
          <p:cNvPr id="34" name="Teardrop 33"/>
          <p:cNvSpPr/>
          <p:nvPr userDrawn="1"/>
        </p:nvSpPr>
        <p:spPr>
          <a:xfrm rot="5400000">
            <a:off x="278097" y="3889879"/>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ardrop 34"/>
          <p:cNvSpPr/>
          <p:nvPr userDrawn="1"/>
        </p:nvSpPr>
        <p:spPr>
          <a:xfrm>
            <a:off x="272055" y="5086463"/>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ardrop 35"/>
          <p:cNvSpPr/>
          <p:nvPr userDrawn="1"/>
        </p:nvSpPr>
        <p:spPr>
          <a:xfrm rot="16200000">
            <a:off x="1483243" y="5088821"/>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userDrawn="1"/>
        </p:nvSpPr>
        <p:spPr>
          <a:xfrm>
            <a:off x="1099084" y="5029005"/>
            <a:ext cx="340158" cy="369332"/>
          </a:xfrm>
          <a:prstGeom prst="rect">
            <a:avLst/>
          </a:prstGeom>
          <a:noFill/>
        </p:spPr>
        <p:txBody>
          <a:bodyPr wrap="none" rtlCol="0" anchor="ctr">
            <a:spAutoFit/>
          </a:bodyPr>
          <a:lstStyle/>
          <a:p>
            <a:pPr algn="ctr"/>
            <a:r>
              <a:rPr lang="en-US" sz="1800" b="1" smtClean="0">
                <a:solidFill>
                  <a:schemeClr val="accent4">
                    <a:lumMod val="40000"/>
                    <a:lumOff val="60000"/>
                  </a:schemeClr>
                </a:solidFill>
              </a:rPr>
              <a:t>O</a:t>
            </a:r>
            <a:endParaRPr lang="en-US" sz="1800" b="1">
              <a:solidFill>
                <a:schemeClr val="accent4">
                  <a:lumMod val="40000"/>
                  <a:lumOff val="60000"/>
                </a:schemeClr>
              </a:solidFill>
            </a:endParaRPr>
          </a:p>
        </p:txBody>
      </p:sp>
      <p:sp>
        <p:nvSpPr>
          <p:cNvPr id="38" name="TextBox 37"/>
          <p:cNvSpPr txBox="1"/>
          <p:nvPr userDrawn="1"/>
        </p:nvSpPr>
        <p:spPr>
          <a:xfrm>
            <a:off x="1451557" y="5029005"/>
            <a:ext cx="298480" cy="369332"/>
          </a:xfrm>
          <a:prstGeom prst="rect">
            <a:avLst/>
          </a:prstGeom>
          <a:noFill/>
        </p:spPr>
        <p:txBody>
          <a:bodyPr wrap="none" rtlCol="0" anchor="ctr">
            <a:spAutoFit/>
          </a:bodyPr>
          <a:lstStyle/>
          <a:p>
            <a:pPr algn="ctr"/>
            <a:r>
              <a:rPr lang="en-US" sz="1800" b="1" smtClean="0">
                <a:solidFill>
                  <a:schemeClr val="accent6">
                    <a:lumMod val="20000"/>
                    <a:lumOff val="80000"/>
                  </a:schemeClr>
                </a:solidFill>
              </a:rPr>
              <a:t>T</a:t>
            </a:r>
            <a:endParaRPr lang="en-US" sz="1800" b="1">
              <a:solidFill>
                <a:schemeClr val="accent6">
                  <a:lumMod val="20000"/>
                  <a:lumOff val="80000"/>
                </a:schemeClr>
              </a:solidFill>
            </a:endParaRPr>
          </a:p>
        </p:txBody>
      </p:sp>
      <p:sp>
        <p:nvSpPr>
          <p:cNvPr id="40" name="TextBox 39"/>
          <p:cNvSpPr txBox="1"/>
          <p:nvPr userDrawn="1"/>
        </p:nvSpPr>
        <p:spPr>
          <a:xfrm>
            <a:off x="1122328" y="4707987"/>
            <a:ext cx="293670" cy="369332"/>
          </a:xfrm>
          <a:prstGeom prst="rect">
            <a:avLst/>
          </a:prstGeom>
          <a:noFill/>
        </p:spPr>
        <p:txBody>
          <a:bodyPr wrap="none" rtlCol="0" anchor="ctr">
            <a:spAutoFit/>
          </a:bodyPr>
          <a:lstStyle/>
          <a:p>
            <a:pPr algn="ctr"/>
            <a:r>
              <a:rPr lang="en-US" sz="1800" b="1" smtClean="0">
                <a:solidFill>
                  <a:schemeClr val="accent1">
                    <a:lumMod val="20000"/>
                    <a:lumOff val="80000"/>
                  </a:schemeClr>
                </a:solidFill>
              </a:rPr>
              <a:t>S</a:t>
            </a:r>
            <a:endParaRPr lang="en-US" sz="1800" b="1">
              <a:solidFill>
                <a:schemeClr val="accent1">
                  <a:lumMod val="20000"/>
                  <a:lumOff val="80000"/>
                </a:schemeClr>
              </a:solidFill>
            </a:endParaRPr>
          </a:p>
        </p:txBody>
      </p:sp>
      <p:sp>
        <p:nvSpPr>
          <p:cNvPr id="43" name="Teardrop 42"/>
          <p:cNvSpPr/>
          <p:nvPr userDrawn="1"/>
        </p:nvSpPr>
        <p:spPr>
          <a:xfrm rot="10800000">
            <a:off x="1482315" y="2755337"/>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13"/>
          <p:cNvSpPr>
            <a:spLocks noGrp="1"/>
          </p:cNvSpPr>
          <p:nvPr>
            <p:ph type="body" sz="quarter" idx="20"/>
          </p:nvPr>
        </p:nvSpPr>
        <p:spPr>
          <a:xfrm>
            <a:off x="1645061" y="2926439"/>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45" name="TextBox 44"/>
          <p:cNvSpPr txBox="1"/>
          <p:nvPr userDrawn="1"/>
        </p:nvSpPr>
        <p:spPr>
          <a:xfrm>
            <a:off x="1434976" y="4496336"/>
            <a:ext cx="603050" cy="646331"/>
          </a:xfrm>
          <a:prstGeom prst="rect">
            <a:avLst/>
          </a:prstGeom>
          <a:noFill/>
        </p:spPr>
        <p:txBody>
          <a:bodyPr wrap="none" rtlCol="0" anchor="ctr">
            <a:spAutoFit/>
          </a:bodyPr>
          <a:lstStyle>
            <a:defPPr>
              <a:defRPr lang="en-US"/>
            </a:defPPr>
            <a:lvl1pPr algn="ctr">
              <a:defRPr b="1">
                <a:solidFill>
                  <a:schemeClr val="accent3">
                    <a:lumMod val="40000"/>
                    <a:lumOff val="60000"/>
                  </a:schemeClr>
                </a:solidFill>
              </a:defRPr>
            </a:lvl1pPr>
          </a:lstStyle>
          <a:p>
            <a:pPr lvl="0"/>
            <a:r>
              <a:rPr lang="en-US" sz="3600" smtClean="0"/>
              <a:t>W</a:t>
            </a:r>
            <a:endParaRPr lang="en-US" sz="3600"/>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8343413"/>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wot opportuniti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82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p:ph type="body" sz="quarter" idx="18" hasCustomPrompt="1"/>
          </p:nvPr>
        </p:nvSpPr>
        <p:spPr>
          <a:xfrm>
            <a:off x="482600" y="1709857"/>
            <a:ext cx="76708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Opportunities</a:t>
            </a:r>
            <a:endParaRPr lang="en-US"/>
          </a:p>
        </p:txBody>
      </p:sp>
      <p:sp>
        <p:nvSpPr>
          <p:cNvPr id="26" name="Teardrop 25"/>
          <p:cNvSpPr/>
          <p:nvPr userDrawn="1"/>
        </p:nvSpPr>
        <p:spPr>
          <a:xfrm rot="5400000">
            <a:off x="9419251" y="2755944"/>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ardrop 26"/>
          <p:cNvSpPr/>
          <p:nvPr userDrawn="1"/>
        </p:nvSpPr>
        <p:spPr>
          <a:xfrm rot="16200000">
            <a:off x="10624397" y="3954886"/>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ardrop 27"/>
          <p:cNvSpPr/>
          <p:nvPr userDrawn="1"/>
        </p:nvSpPr>
        <p:spPr>
          <a:xfrm rot="10800000">
            <a:off x="10630927" y="2757813"/>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userDrawn="1"/>
        </p:nvSpPr>
        <p:spPr>
          <a:xfrm>
            <a:off x="10559774" y="3574052"/>
            <a:ext cx="394660" cy="369332"/>
          </a:xfrm>
          <a:prstGeom prst="rect">
            <a:avLst/>
          </a:prstGeom>
          <a:noFill/>
        </p:spPr>
        <p:txBody>
          <a:bodyPr wrap="none" rtlCol="0" anchor="ctr">
            <a:spAutoFit/>
          </a:bodyPr>
          <a:lstStyle/>
          <a:p>
            <a:pPr algn="ctr"/>
            <a:r>
              <a:rPr lang="en-US" sz="1800" b="1" smtClean="0">
                <a:solidFill>
                  <a:schemeClr val="accent3">
                    <a:lumMod val="40000"/>
                    <a:lumOff val="60000"/>
                  </a:schemeClr>
                </a:solidFill>
              </a:rPr>
              <a:t>W</a:t>
            </a:r>
            <a:endParaRPr lang="en-US" sz="1800" b="1">
              <a:solidFill>
                <a:schemeClr val="accent3">
                  <a:lumMod val="40000"/>
                  <a:lumOff val="60000"/>
                </a:schemeClr>
              </a:solidFill>
            </a:endParaRPr>
          </a:p>
        </p:txBody>
      </p:sp>
      <p:sp>
        <p:nvSpPr>
          <p:cNvPr id="30" name="TextBox 29"/>
          <p:cNvSpPr txBox="1"/>
          <p:nvPr userDrawn="1"/>
        </p:nvSpPr>
        <p:spPr>
          <a:xfrm>
            <a:off x="10592711" y="3895070"/>
            <a:ext cx="298480" cy="369332"/>
          </a:xfrm>
          <a:prstGeom prst="rect">
            <a:avLst/>
          </a:prstGeom>
          <a:noFill/>
        </p:spPr>
        <p:txBody>
          <a:bodyPr wrap="none" rtlCol="0" anchor="ctr">
            <a:spAutoFit/>
          </a:bodyPr>
          <a:lstStyle/>
          <a:p>
            <a:pPr algn="ctr"/>
            <a:r>
              <a:rPr lang="en-US" sz="1800" b="1" smtClean="0">
                <a:solidFill>
                  <a:schemeClr val="accent6">
                    <a:lumMod val="20000"/>
                    <a:lumOff val="80000"/>
                  </a:schemeClr>
                </a:solidFill>
              </a:rPr>
              <a:t>T</a:t>
            </a:r>
            <a:endParaRPr lang="en-US" sz="1800" b="1">
              <a:solidFill>
                <a:schemeClr val="accent6">
                  <a:lumMod val="20000"/>
                  <a:lumOff val="80000"/>
                </a:schemeClr>
              </a:solidFill>
            </a:endParaRPr>
          </a:p>
        </p:txBody>
      </p:sp>
      <p:sp>
        <p:nvSpPr>
          <p:cNvPr id="31" name="TextBox 30"/>
          <p:cNvSpPr txBox="1"/>
          <p:nvPr userDrawn="1"/>
        </p:nvSpPr>
        <p:spPr>
          <a:xfrm>
            <a:off x="10232421" y="3574052"/>
            <a:ext cx="293670" cy="369332"/>
          </a:xfrm>
          <a:prstGeom prst="rect">
            <a:avLst/>
          </a:prstGeom>
          <a:noFill/>
        </p:spPr>
        <p:txBody>
          <a:bodyPr wrap="none" rtlCol="0" anchor="ctr">
            <a:spAutoFit/>
          </a:bodyPr>
          <a:lstStyle/>
          <a:p>
            <a:pPr algn="ctr"/>
            <a:r>
              <a:rPr lang="en-US" sz="1800" b="1" smtClean="0">
                <a:solidFill>
                  <a:schemeClr val="accent1">
                    <a:lumMod val="20000"/>
                    <a:lumOff val="80000"/>
                  </a:schemeClr>
                </a:solidFill>
              </a:rPr>
              <a:t>S</a:t>
            </a:r>
            <a:endParaRPr lang="en-US" sz="1800" b="1">
              <a:solidFill>
                <a:schemeClr val="accent1">
                  <a:lumMod val="20000"/>
                  <a:lumOff val="80000"/>
                </a:schemeClr>
              </a:solidFill>
            </a:endParaRPr>
          </a:p>
        </p:txBody>
      </p:sp>
      <p:sp>
        <p:nvSpPr>
          <p:cNvPr id="32" name="Teardrop 31"/>
          <p:cNvSpPr/>
          <p:nvPr userDrawn="1"/>
        </p:nvSpPr>
        <p:spPr>
          <a:xfrm>
            <a:off x="8284860" y="3952528"/>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3"/>
          <p:cNvSpPr>
            <a:spLocks noGrp="1"/>
          </p:cNvSpPr>
          <p:nvPr>
            <p:ph type="body" sz="quarter" idx="15"/>
          </p:nvPr>
        </p:nvSpPr>
        <p:spPr>
          <a:xfrm>
            <a:off x="8449928" y="4127859"/>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35" name="TextBox 34"/>
          <p:cNvSpPr txBox="1"/>
          <p:nvPr userDrawn="1"/>
        </p:nvSpPr>
        <p:spPr>
          <a:xfrm>
            <a:off x="10038916" y="3838867"/>
            <a:ext cx="497252" cy="646331"/>
          </a:xfrm>
          <a:prstGeom prst="rect">
            <a:avLst/>
          </a:prstGeom>
          <a:noFill/>
        </p:spPr>
        <p:txBody>
          <a:bodyPr wrap="none" rtlCol="0" anchor="ctr">
            <a:spAutoFit/>
          </a:bodyPr>
          <a:lstStyle>
            <a:defPPr>
              <a:defRPr lang="en-US"/>
            </a:defPPr>
            <a:lvl1pPr algn="ctr">
              <a:defRPr b="1">
                <a:solidFill>
                  <a:schemeClr val="accent4">
                    <a:lumMod val="40000"/>
                    <a:lumOff val="60000"/>
                  </a:schemeClr>
                </a:solidFill>
              </a:defRPr>
            </a:lvl1pPr>
          </a:lstStyle>
          <a:p>
            <a:pPr lvl="0"/>
            <a:r>
              <a:rPr lang="en-US" sz="3600" smtClean="0"/>
              <a:t>O</a:t>
            </a:r>
            <a:endParaRPr lang="en-US" sz="3600"/>
          </a:p>
        </p:txBody>
      </p:sp>
      <p:grpSp>
        <p:nvGrpSpPr>
          <p:cNvPr id="24" name="Group 2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0281947"/>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wot threa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p:ph type="body" sz="quarter" idx="18" hasCustomPrompt="1"/>
          </p:nvPr>
        </p:nvSpPr>
        <p:spPr>
          <a:xfrm>
            <a:off x="4038600" y="1709857"/>
            <a:ext cx="7670800"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Threats</a:t>
            </a:r>
            <a:endParaRPr lang="en-US"/>
          </a:p>
        </p:txBody>
      </p:sp>
      <p:sp>
        <p:nvSpPr>
          <p:cNvPr id="39" name="Teardrop 38"/>
          <p:cNvSpPr/>
          <p:nvPr userDrawn="1"/>
        </p:nvSpPr>
        <p:spPr>
          <a:xfrm rot="5400000">
            <a:off x="271811" y="2755087"/>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ardrop 40"/>
          <p:cNvSpPr/>
          <p:nvPr userDrawn="1"/>
        </p:nvSpPr>
        <p:spPr>
          <a:xfrm>
            <a:off x="272056" y="3951671"/>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ardrop 41"/>
          <p:cNvSpPr/>
          <p:nvPr userDrawn="1"/>
        </p:nvSpPr>
        <p:spPr>
          <a:xfrm rot="10800000">
            <a:off x="1489773" y="2756956"/>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userDrawn="1"/>
        </p:nvSpPr>
        <p:spPr>
          <a:xfrm>
            <a:off x="1418620" y="3573195"/>
            <a:ext cx="394660" cy="369332"/>
          </a:xfrm>
          <a:prstGeom prst="rect">
            <a:avLst/>
          </a:prstGeom>
          <a:noFill/>
        </p:spPr>
        <p:txBody>
          <a:bodyPr wrap="none" rtlCol="0" anchor="ctr">
            <a:spAutoFit/>
          </a:bodyPr>
          <a:lstStyle/>
          <a:p>
            <a:pPr algn="ctr"/>
            <a:r>
              <a:rPr lang="en-US" sz="1800" b="1" smtClean="0">
                <a:solidFill>
                  <a:schemeClr val="accent3">
                    <a:lumMod val="40000"/>
                    <a:lumOff val="60000"/>
                  </a:schemeClr>
                </a:solidFill>
              </a:rPr>
              <a:t>W</a:t>
            </a:r>
            <a:endParaRPr lang="en-US" sz="1800" b="1">
              <a:solidFill>
                <a:schemeClr val="accent3">
                  <a:lumMod val="40000"/>
                  <a:lumOff val="60000"/>
                </a:schemeClr>
              </a:solidFill>
            </a:endParaRPr>
          </a:p>
        </p:txBody>
      </p:sp>
      <p:sp>
        <p:nvSpPr>
          <p:cNvPr id="46" name="TextBox 45"/>
          <p:cNvSpPr txBox="1"/>
          <p:nvPr userDrawn="1"/>
        </p:nvSpPr>
        <p:spPr>
          <a:xfrm>
            <a:off x="1099084" y="3894213"/>
            <a:ext cx="340158" cy="369332"/>
          </a:xfrm>
          <a:prstGeom prst="rect">
            <a:avLst/>
          </a:prstGeom>
          <a:noFill/>
        </p:spPr>
        <p:txBody>
          <a:bodyPr wrap="none" rtlCol="0" anchor="ctr">
            <a:spAutoFit/>
          </a:bodyPr>
          <a:lstStyle/>
          <a:p>
            <a:pPr algn="ctr"/>
            <a:r>
              <a:rPr lang="en-US" sz="1800" b="1" smtClean="0">
                <a:solidFill>
                  <a:schemeClr val="accent4">
                    <a:lumMod val="40000"/>
                    <a:lumOff val="60000"/>
                  </a:schemeClr>
                </a:solidFill>
              </a:rPr>
              <a:t>O</a:t>
            </a:r>
            <a:endParaRPr lang="en-US" sz="1800" b="1">
              <a:solidFill>
                <a:schemeClr val="accent4">
                  <a:lumMod val="40000"/>
                  <a:lumOff val="60000"/>
                </a:schemeClr>
              </a:solidFill>
            </a:endParaRPr>
          </a:p>
        </p:txBody>
      </p:sp>
      <p:sp>
        <p:nvSpPr>
          <p:cNvPr id="47" name="TextBox 46"/>
          <p:cNvSpPr txBox="1"/>
          <p:nvPr userDrawn="1"/>
        </p:nvSpPr>
        <p:spPr>
          <a:xfrm>
            <a:off x="1122328" y="3573195"/>
            <a:ext cx="293670" cy="369332"/>
          </a:xfrm>
          <a:prstGeom prst="rect">
            <a:avLst/>
          </a:prstGeom>
          <a:noFill/>
        </p:spPr>
        <p:txBody>
          <a:bodyPr wrap="none" rtlCol="0" anchor="ctr">
            <a:spAutoFit/>
          </a:bodyPr>
          <a:lstStyle/>
          <a:p>
            <a:pPr algn="ctr"/>
            <a:r>
              <a:rPr lang="en-US" sz="1800" b="1" smtClean="0">
                <a:solidFill>
                  <a:schemeClr val="accent1">
                    <a:lumMod val="20000"/>
                    <a:lumOff val="80000"/>
                  </a:schemeClr>
                </a:solidFill>
              </a:rPr>
              <a:t>S</a:t>
            </a:r>
            <a:endParaRPr lang="en-US" sz="1800" b="1">
              <a:solidFill>
                <a:schemeClr val="accent1">
                  <a:lumMod val="20000"/>
                  <a:lumOff val="80000"/>
                </a:schemeClr>
              </a:solidFill>
            </a:endParaRPr>
          </a:p>
        </p:txBody>
      </p:sp>
      <p:sp>
        <p:nvSpPr>
          <p:cNvPr id="48" name="Teardrop 47"/>
          <p:cNvSpPr/>
          <p:nvPr userDrawn="1"/>
        </p:nvSpPr>
        <p:spPr>
          <a:xfrm rot="16200000">
            <a:off x="1482315" y="3951671"/>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13"/>
          <p:cNvSpPr>
            <a:spLocks noGrp="1"/>
          </p:cNvSpPr>
          <p:nvPr>
            <p:ph type="body" sz="quarter" idx="16"/>
          </p:nvPr>
        </p:nvSpPr>
        <p:spPr>
          <a:xfrm>
            <a:off x="1657646" y="4122773"/>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50" name="TextBox 49"/>
          <p:cNvSpPr txBox="1"/>
          <p:nvPr userDrawn="1"/>
        </p:nvSpPr>
        <p:spPr>
          <a:xfrm>
            <a:off x="1474704" y="3840552"/>
            <a:ext cx="413896" cy="646331"/>
          </a:xfrm>
          <a:prstGeom prst="rect">
            <a:avLst/>
          </a:prstGeom>
          <a:noFill/>
        </p:spPr>
        <p:txBody>
          <a:bodyPr wrap="none" rtlCol="0" anchor="ctr">
            <a:spAutoFit/>
          </a:bodyPr>
          <a:lstStyle/>
          <a:p>
            <a:pPr algn="ctr"/>
            <a:r>
              <a:rPr lang="en-US" sz="3600" b="1" smtClean="0">
                <a:solidFill>
                  <a:schemeClr val="accent6">
                    <a:lumMod val="20000"/>
                    <a:lumOff val="80000"/>
                  </a:schemeClr>
                </a:solidFill>
              </a:rPr>
              <a:t>T</a:t>
            </a:r>
            <a:endParaRPr lang="en-US" sz="3600" b="1">
              <a:solidFill>
                <a:schemeClr val="accent6">
                  <a:lumMod val="20000"/>
                  <a:lumOff val="80000"/>
                </a:schemeClr>
              </a:solidFill>
            </a:endParaRP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0874858"/>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 hexagons">
    <p:spTree>
      <p:nvGrpSpPr>
        <p:cNvPr id="1" name=""/>
        <p:cNvGrpSpPr/>
        <p:nvPr/>
      </p:nvGrpSpPr>
      <p:grpSpPr>
        <a:xfrm>
          <a:off x="0" y="0"/>
          <a:ext cx="0" cy="0"/>
          <a:chOff x="0" y="0"/>
          <a:chExt cx="0" cy="0"/>
        </a:xfrm>
      </p:grpSpPr>
      <p:cxnSp>
        <p:nvCxnSpPr>
          <p:cNvPr id="32" name="Straight Connector 31"/>
          <p:cNvCxnSpPr/>
          <p:nvPr userDrawn="1"/>
        </p:nvCxnSpPr>
        <p:spPr>
          <a:xfrm flipH="1" flipV="1">
            <a:off x="2952750" y="2047876"/>
            <a:ext cx="6276975" cy="35813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flipV="1">
            <a:off x="2962275" y="1981200"/>
            <a:ext cx="6267450" cy="36385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userDrawn="1"/>
        </p:nvGrpSpPr>
        <p:grpSpPr>
          <a:xfrm>
            <a:off x="6886811" y="1395985"/>
            <a:ext cx="2828102" cy="4860167"/>
            <a:chOff x="2477087" y="1395985"/>
            <a:chExt cx="2828102" cy="4860167"/>
          </a:xfrm>
        </p:grpSpPr>
        <p:sp>
          <p:nvSpPr>
            <p:cNvPr id="61" name="Hexagon 60"/>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2" name="Hexagon 61"/>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nvGrpSpPr>
          <p:cNvPr id="16" name="Group 15"/>
          <p:cNvGrpSpPr/>
          <p:nvPr userDrawn="1"/>
        </p:nvGrpSpPr>
        <p:grpSpPr>
          <a:xfrm>
            <a:off x="2477087" y="1395985"/>
            <a:ext cx="2828102" cy="4860167"/>
            <a:chOff x="2477087" y="1395985"/>
            <a:chExt cx="2828102" cy="4860167"/>
          </a:xfrm>
        </p:grpSpPr>
        <p:sp>
          <p:nvSpPr>
            <p:cNvPr id="58" name="Hexagon 57"/>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9" name="Hexagon 58"/>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5" name="Text Placeholder 11"/>
          <p:cNvSpPr>
            <a:spLocks noGrp="1"/>
          </p:cNvSpPr>
          <p:nvPr>
            <p:ph type="body" sz="quarter" idx="13" hasCustomPrompt="1"/>
          </p:nvPr>
        </p:nvSpPr>
        <p:spPr>
          <a:xfrm>
            <a:off x="4839066" y="2735279"/>
            <a:ext cx="2514600" cy="2167128"/>
          </a:xfrm>
          <a:prstGeom prst="hexagon">
            <a:avLst/>
          </a:prstGeom>
          <a:solidFill>
            <a:schemeClr val="accent3"/>
          </a:solidFill>
        </p:spPr>
        <p:txBody>
          <a:bodyPr anchor="ctr">
            <a:normAutofit/>
          </a:bodyPr>
          <a:lstStyle>
            <a:lvl1pPr marL="0" indent="0" algn="ctr">
              <a:buNone/>
              <a:defRPr sz="2400" b="1" baseline="0">
                <a:solidFill>
                  <a:schemeClr val="bg1"/>
                </a:solidFill>
              </a:defRPr>
            </a:lvl1pPr>
          </a:lstStyle>
          <a:p>
            <a:pPr lvl="0"/>
            <a:r>
              <a:rPr lang="en-US" smtClean="0"/>
              <a:t>TITLE</a:t>
            </a:r>
            <a:endParaRPr lang="en-US"/>
          </a:p>
        </p:txBody>
      </p:sp>
      <p:sp>
        <p:nvSpPr>
          <p:cNvPr id="43" name="Text Placeholder 11"/>
          <p:cNvSpPr>
            <a:spLocks noGrp="1"/>
          </p:cNvSpPr>
          <p:nvPr>
            <p:ph type="body" sz="quarter" idx="14" hasCustomPrompt="1"/>
          </p:nvPr>
        </p:nvSpPr>
        <p:spPr>
          <a:xfrm>
            <a:off x="2633838" y="1531076"/>
            <a:ext cx="2514600" cy="2167128"/>
          </a:xfrm>
          <a:prstGeom prst="hexagon">
            <a:avLst/>
          </a:prstGeom>
          <a:solidFill>
            <a:schemeClr val="accent1"/>
          </a:solidFill>
        </p:spPr>
        <p:txBody>
          <a:bodyPr anchor="ctr">
            <a:normAutofit/>
          </a:bodyPr>
          <a:lstStyle>
            <a:lvl1pPr marL="0" indent="0" algn="ctr">
              <a:buNone/>
              <a:defRPr sz="2400" b="1" baseline="0">
                <a:solidFill>
                  <a:schemeClr val="bg1"/>
                </a:solidFill>
              </a:defRPr>
            </a:lvl1pPr>
          </a:lstStyle>
          <a:p>
            <a:pPr lvl="0"/>
            <a:r>
              <a:rPr lang="en-US" smtClean="0"/>
              <a:t>Title 1</a:t>
            </a:r>
            <a:endParaRPr lang="en-US"/>
          </a:p>
        </p:txBody>
      </p:sp>
      <p:sp>
        <p:nvSpPr>
          <p:cNvPr id="44" name="Text Placeholder 11"/>
          <p:cNvSpPr>
            <a:spLocks noGrp="1"/>
          </p:cNvSpPr>
          <p:nvPr>
            <p:ph type="body" sz="quarter" idx="15" hasCustomPrompt="1"/>
          </p:nvPr>
        </p:nvSpPr>
        <p:spPr>
          <a:xfrm>
            <a:off x="7043562" y="1531076"/>
            <a:ext cx="2514600" cy="2167128"/>
          </a:xfrm>
          <a:prstGeom prst="hexagon">
            <a:avLst/>
          </a:prstGeom>
          <a:solidFill>
            <a:schemeClr val="accent4"/>
          </a:solidFill>
        </p:spPr>
        <p:txBody>
          <a:bodyPr anchor="ctr">
            <a:normAutofit/>
          </a:bodyPr>
          <a:lstStyle>
            <a:lvl1pPr marL="0" indent="0" algn="ctr">
              <a:buNone/>
              <a:defRPr sz="2400" b="1" baseline="0">
                <a:solidFill>
                  <a:schemeClr val="bg1"/>
                </a:solidFill>
              </a:defRPr>
            </a:lvl1pPr>
          </a:lstStyle>
          <a:p>
            <a:pPr lvl="0"/>
            <a:r>
              <a:rPr lang="en-US" smtClean="0"/>
              <a:t>Title 2</a:t>
            </a:r>
            <a:endParaRPr lang="en-US"/>
          </a:p>
        </p:txBody>
      </p:sp>
      <p:sp>
        <p:nvSpPr>
          <p:cNvPr id="51" name="Text Placeholder 11"/>
          <p:cNvSpPr>
            <a:spLocks noGrp="1"/>
          </p:cNvSpPr>
          <p:nvPr>
            <p:ph type="body" sz="quarter" idx="16" hasCustomPrompt="1"/>
          </p:nvPr>
        </p:nvSpPr>
        <p:spPr>
          <a:xfrm>
            <a:off x="2633838" y="3945895"/>
            <a:ext cx="2514600" cy="2167128"/>
          </a:xfrm>
          <a:prstGeom prst="hexagon">
            <a:avLst/>
          </a:prstGeom>
          <a:solidFill>
            <a:schemeClr val="accent2"/>
          </a:solidFill>
        </p:spPr>
        <p:txBody>
          <a:bodyPr anchor="ctr">
            <a:normAutofit/>
          </a:bodyPr>
          <a:lstStyle>
            <a:lvl1pPr marL="0" indent="0" algn="ctr">
              <a:buNone/>
              <a:defRPr sz="2400" b="1" baseline="0">
                <a:solidFill>
                  <a:schemeClr val="bg1"/>
                </a:solidFill>
              </a:defRPr>
            </a:lvl1pPr>
          </a:lstStyle>
          <a:p>
            <a:pPr lvl="0"/>
            <a:r>
              <a:rPr lang="en-US" smtClean="0"/>
              <a:t>Title 3</a:t>
            </a:r>
            <a:endParaRPr lang="en-US"/>
          </a:p>
        </p:txBody>
      </p:sp>
      <p:sp>
        <p:nvSpPr>
          <p:cNvPr id="52" name="Text Placeholder 11"/>
          <p:cNvSpPr>
            <a:spLocks noGrp="1"/>
          </p:cNvSpPr>
          <p:nvPr>
            <p:ph type="body" sz="quarter" idx="17" hasCustomPrompt="1"/>
          </p:nvPr>
        </p:nvSpPr>
        <p:spPr>
          <a:xfrm>
            <a:off x="7043562" y="3945895"/>
            <a:ext cx="2514600" cy="2167128"/>
          </a:xfrm>
          <a:prstGeom prst="hexagon">
            <a:avLst/>
          </a:prstGeom>
          <a:solidFill>
            <a:schemeClr val="accent5"/>
          </a:solidFill>
        </p:spPr>
        <p:txBody>
          <a:bodyPr anchor="ctr">
            <a:normAutofit/>
          </a:bodyPr>
          <a:lstStyle>
            <a:lvl1pPr marL="0" indent="0" algn="ctr">
              <a:buNone/>
              <a:defRPr sz="2400" b="1" baseline="0">
                <a:solidFill>
                  <a:schemeClr val="bg1"/>
                </a:solidFill>
              </a:defRPr>
            </a:lvl1pPr>
          </a:lstStyle>
          <a:p>
            <a:pPr lvl="0"/>
            <a:r>
              <a:rPr lang="en-US" smtClean="0"/>
              <a:t>Title 4</a:t>
            </a:r>
            <a:endParaRPr lang="en-US"/>
          </a:p>
        </p:txBody>
      </p:sp>
      <p:sp>
        <p:nvSpPr>
          <p:cNvPr id="14" name="Text Placeholder 13"/>
          <p:cNvSpPr>
            <a:spLocks noGrp="1"/>
          </p:cNvSpPr>
          <p:nvPr>
            <p:ph type="body" sz="quarter" idx="18" hasCustomPrompt="1"/>
          </p:nvPr>
        </p:nvSpPr>
        <p:spPr>
          <a:xfrm>
            <a:off x="201051" y="1533015"/>
            <a:ext cx="2279650" cy="2165188"/>
          </a:xfrm>
        </p:spPr>
        <p:txBody>
          <a:bodyPr>
            <a:normAutofit/>
          </a:bodyPr>
          <a:lstStyle>
            <a:lvl1pPr>
              <a:defRPr sz="1400" baseline="0">
                <a:solidFill>
                  <a:schemeClr val="accent1">
                    <a:lumMod val="75000"/>
                  </a:schemeClr>
                </a:solidFill>
              </a:defRPr>
            </a:lvl1pPr>
          </a:lstStyle>
          <a:p>
            <a:pPr lvl="0"/>
            <a:r>
              <a:rPr lang="en-US" smtClean="0"/>
              <a:t>List items for Title 1</a:t>
            </a:r>
            <a:endParaRPr lang="en-US"/>
          </a:p>
        </p:txBody>
      </p:sp>
      <p:sp>
        <p:nvSpPr>
          <p:cNvPr id="54" name="Text Placeholder 13"/>
          <p:cNvSpPr>
            <a:spLocks noGrp="1"/>
          </p:cNvSpPr>
          <p:nvPr>
            <p:ph type="body" sz="quarter" idx="20" hasCustomPrompt="1"/>
          </p:nvPr>
        </p:nvSpPr>
        <p:spPr>
          <a:xfrm>
            <a:off x="5305188" y="1283385"/>
            <a:ext cx="1581623" cy="1452164"/>
          </a:xfrm>
        </p:spPr>
        <p:txBody>
          <a:bodyPr>
            <a:normAutofit/>
          </a:bodyPr>
          <a:lstStyle>
            <a:lvl1pPr>
              <a:defRPr sz="1400" baseline="0">
                <a:solidFill>
                  <a:schemeClr val="accent3">
                    <a:lumMod val="75000"/>
                  </a:schemeClr>
                </a:solidFill>
              </a:defRPr>
            </a:lvl1pPr>
          </a:lstStyle>
          <a:p>
            <a:pPr lvl="0"/>
            <a:r>
              <a:rPr lang="en-US" smtClean="0"/>
              <a:t>List items for TITLE</a:t>
            </a:r>
            <a:endParaRPr lang="en-US"/>
          </a:p>
        </p:txBody>
      </p:sp>
      <p:sp>
        <p:nvSpPr>
          <p:cNvPr id="55" name="Text Placeholder 13"/>
          <p:cNvSpPr>
            <a:spLocks noGrp="1"/>
          </p:cNvSpPr>
          <p:nvPr>
            <p:ph type="body" sz="quarter" idx="21" hasCustomPrompt="1"/>
          </p:nvPr>
        </p:nvSpPr>
        <p:spPr>
          <a:xfrm>
            <a:off x="9714912" y="1533014"/>
            <a:ext cx="2279650" cy="2165189"/>
          </a:xfrm>
        </p:spPr>
        <p:txBody>
          <a:bodyPr>
            <a:normAutofit/>
          </a:bodyPr>
          <a:lstStyle>
            <a:lvl1pPr>
              <a:defRPr sz="1400" baseline="0">
                <a:solidFill>
                  <a:schemeClr val="accent4">
                    <a:lumMod val="75000"/>
                  </a:schemeClr>
                </a:solidFill>
              </a:defRPr>
            </a:lvl1pPr>
          </a:lstStyle>
          <a:p>
            <a:pPr lvl="0"/>
            <a:r>
              <a:rPr lang="en-US" smtClean="0"/>
              <a:t>List items for Title 2</a:t>
            </a:r>
            <a:endParaRPr lang="en-US"/>
          </a:p>
        </p:txBody>
      </p:sp>
      <p:sp>
        <p:nvSpPr>
          <p:cNvPr id="56" name="Text Placeholder 13"/>
          <p:cNvSpPr>
            <a:spLocks noGrp="1"/>
          </p:cNvSpPr>
          <p:nvPr>
            <p:ph type="body" sz="quarter" idx="22" hasCustomPrompt="1"/>
          </p:nvPr>
        </p:nvSpPr>
        <p:spPr>
          <a:xfrm>
            <a:off x="201051" y="3957340"/>
            <a:ext cx="2279650" cy="2165188"/>
          </a:xfrm>
        </p:spPr>
        <p:txBody>
          <a:bodyPr>
            <a:normAutofit/>
          </a:bodyPr>
          <a:lstStyle>
            <a:lvl1pPr>
              <a:defRPr sz="1400" baseline="0"/>
            </a:lvl1pPr>
          </a:lstStyle>
          <a:p>
            <a:pPr lvl="0"/>
            <a:r>
              <a:rPr lang="en-US" smtClean="0"/>
              <a:t>List items for Title 3</a:t>
            </a:r>
            <a:endParaRPr lang="en-US"/>
          </a:p>
        </p:txBody>
      </p:sp>
      <p:sp>
        <p:nvSpPr>
          <p:cNvPr id="57" name="Text Placeholder 13"/>
          <p:cNvSpPr>
            <a:spLocks noGrp="1"/>
          </p:cNvSpPr>
          <p:nvPr>
            <p:ph type="body" sz="quarter" idx="23" hasCustomPrompt="1"/>
          </p:nvPr>
        </p:nvSpPr>
        <p:spPr>
          <a:xfrm>
            <a:off x="9714912" y="3957339"/>
            <a:ext cx="2279650" cy="2165189"/>
          </a:xfrm>
        </p:spPr>
        <p:txBody>
          <a:bodyPr>
            <a:normAutofit/>
          </a:bodyPr>
          <a:lstStyle>
            <a:lvl1pPr>
              <a:defRPr sz="1400" baseline="0">
                <a:solidFill>
                  <a:schemeClr val="accent5"/>
                </a:solidFill>
              </a:defRPr>
            </a:lvl1pPr>
          </a:lstStyle>
          <a:p>
            <a:pPr lvl="0"/>
            <a:r>
              <a:rPr lang="en-US" smtClean="0"/>
              <a:t>List items for Title 4</a:t>
            </a:r>
            <a:endParaRPr lang="en-US"/>
          </a:p>
        </p:txBody>
      </p:sp>
      <p:sp>
        <p:nvSpPr>
          <p:cNvPr id="63" name="Text Placeholder 13"/>
          <p:cNvSpPr>
            <a:spLocks noGrp="1"/>
          </p:cNvSpPr>
          <p:nvPr>
            <p:ph type="body" sz="quarter" idx="24" hasCustomPrompt="1"/>
          </p:nvPr>
        </p:nvSpPr>
        <p:spPr>
          <a:xfrm>
            <a:off x="5305188" y="4958177"/>
            <a:ext cx="1581623" cy="1452164"/>
          </a:xfrm>
        </p:spPr>
        <p:txBody>
          <a:bodyPr>
            <a:normAutofit/>
          </a:bodyPr>
          <a:lstStyle>
            <a:lvl1pPr>
              <a:defRPr sz="1400" baseline="0">
                <a:solidFill>
                  <a:schemeClr val="accent3">
                    <a:lumMod val="75000"/>
                  </a:schemeClr>
                </a:solidFill>
              </a:defRPr>
            </a:lvl1pPr>
          </a:lstStyle>
          <a:p>
            <a:pPr lvl="0"/>
            <a:r>
              <a:rPr lang="en-US" smtClean="0"/>
              <a:t>List items for TITLE</a:t>
            </a:r>
            <a:endParaRPr lang="en-US"/>
          </a:p>
        </p:txBody>
      </p:sp>
      <p:grpSp>
        <p:nvGrpSpPr>
          <p:cNvPr id="34" name="Group 3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4460346"/>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 titles and lis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9" name="Text Placeholder 13"/>
          <p:cNvSpPr>
            <a:spLocks noGrp="1"/>
          </p:cNvSpPr>
          <p:nvPr>
            <p:ph type="body" sz="quarter" idx="18" hasCustomPrompt="1"/>
          </p:nvPr>
        </p:nvSpPr>
        <p:spPr>
          <a:xfrm>
            <a:off x="301518" y="1533015"/>
            <a:ext cx="2279650" cy="2165188"/>
          </a:xfrm>
        </p:spPr>
        <p:txBody>
          <a:bodyPr tIns="640080">
            <a:normAutofit/>
          </a:bodyPr>
          <a:lstStyle>
            <a:lvl1pPr>
              <a:defRPr sz="1400" baseline="0">
                <a:solidFill>
                  <a:schemeClr val="accent1"/>
                </a:solidFill>
              </a:defRPr>
            </a:lvl1pPr>
          </a:lstStyle>
          <a:p>
            <a:pPr lvl="0"/>
            <a:r>
              <a:rPr lang="en-US" smtClean="0"/>
              <a:t>List items for Title 1</a:t>
            </a:r>
            <a:endParaRPr lang="en-US"/>
          </a:p>
        </p:txBody>
      </p:sp>
      <p:sp>
        <p:nvSpPr>
          <p:cNvPr id="100" name="Text Placeholder 13"/>
          <p:cNvSpPr>
            <a:spLocks noGrp="1"/>
          </p:cNvSpPr>
          <p:nvPr>
            <p:ph type="body" sz="quarter" idx="21" hasCustomPrompt="1"/>
          </p:nvPr>
        </p:nvSpPr>
        <p:spPr>
          <a:xfrm>
            <a:off x="9652448" y="1533014"/>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smtClean="0"/>
              <a:t>List items for Title 2</a:t>
            </a:r>
            <a:endParaRPr lang="en-US"/>
          </a:p>
        </p:txBody>
      </p:sp>
      <p:sp>
        <p:nvSpPr>
          <p:cNvPr id="101" name="Text Placeholder 13"/>
          <p:cNvSpPr>
            <a:spLocks noGrp="1"/>
          </p:cNvSpPr>
          <p:nvPr>
            <p:ph type="body" sz="quarter" idx="22" hasCustomPrompt="1"/>
          </p:nvPr>
        </p:nvSpPr>
        <p:spPr>
          <a:xfrm>
            <a:off x="301518" y="3957340"/>
            <a:ext cx="2279650" cy="2165188"/>
          </a:xfrm>
        </p:spPr>
        <p:txBody>
          <a:bodyPr vert="horz" lIns="91440" tIns="640080" rIns="91440" bIns="45720" rtlCol="0">
            <a:normAutofit/>
          </a:bodyPr>
          <a:lstStyle>
            <a:lvl1pPr>
              <a:defRPr lang="en-US" sz="1400" baseline="0">
                <a:solidFill>
                  <a:schemeClr val="accent1"/>
                </a:solidFill>
              </a:defRPr>
            </a:lvl1pPr>
          </a:lstStyle>
          <a:p>
            <a:pPr lvl="0"/>
            <a:r>
              <a:rPr lang="en-US" smtClean="0"/>
              <a:t>List items for Title 3</a:t>
            </a:r>
            <a:endParaRPr lang="en-US"/>
          </a:p>
        </p:txBody>
      </p:sp>
      <p:sp>
        <p:nvSpPr>
          <p:cNvPr id="102" name="Text Placeholder 13"/>
          <p:cNvSpPr>
            <a:spLocks noGrp="1"/>
          </p:cNvSpPr>
          <p:nvPr>
            <p:ph type="body" sz="quarter" idx="23" hasCustomPrompt="1"/>
          </p:nvPr>
        </p:nvSpPr>
        <p:spPr>
          <a:xfrm>
            <a:off x="9652448" y="3957339"/>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smtClean="0"/>
              <a:t>List items for Title 4</a:t>
            </a:r>
            <a:endParaRPr lang="en-US"/>
          </a:p>
        </p:txBody>
      </p:sp>
      <p:sp>
        <p:nvSpPr>
          <p:cNvPr id="106" name="Text Placeholder 12"/>
          <p:cNvSpPr>
            <a:spLocks noGrp="1"/>
          </p:cNvSpPr>
          <p:nvPr>
            <p:ph type="body" sz="quarter" idx="24" hasCustomPrompt="1"/>
          </p:nvPr>
        </p:nvSpPr>
        <p:spPr>
          <a:xfrm>
            <a:off x="301518" y="1533015"/>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1</a:t>
            </a:r>
            <a:endParaRPr lang="en-US"/>
          </a:p>
        </p:txBody>
      </p:sp>
      <p:sp>
        <p:nvSpPr>
          <p:cNvPr id="107" name="Text Placeholder 12"/>
          <p:cNvSpPr>
            <a:spLocks noGrp="1"/>
          </p:cNvSpPr>
          <p:nvPr>
            <p:ph type="body" sz="quarter" idx="25" hasCustomPrompt="1"/>
          </p:nvPr>
        </p:nvSpPr>
        <p:spPr>
          <a:xfrm>
            <a:off x="301518" y="3957340"/>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3</a:t>
            </a:r>
            <a:endParaRPr lang="en-US"/>
          </a:p>
        </p:txBody>
      </p:sp>
      <p:sp>
        <p:nvSpPr>
          <p:cNvPr id="108" name="Text Placeholder 12"/>
          <p:cNvSpPr>
            <a:spLocks noGrp="1"/>
          </p:cNvSpPr>
          <p:nvPr>
            <p:ph type="body" sz="quarter" idx="26" hasCustomPrompt="1"/>
          </p:nvPr>
        </p:nvSpPr>
        <p:spPr>
          <a:xfrm>
            <a:off x="9652448" y="1533014"/>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2</a:t>
            </a:r>
            <a:endParaRPr lang="en-US"/>
          </a:p>
        </p:txBody>
      </p:sp>
      <p:sp>
        <p:nvSpPr>
          <p:cNvPr id="109" name="Text Placeholder 12"/>
          <p:cNvSpPr>
            <a:spLocks noGrp="1"/>
          </p:cNvSpPr>
          <p:nvPr>
            <p:ph type="body" sz="quarter" idx="27" hasCustomPrompt="1"/>
          </p:nvPr>
        </p:nvSpPr>
        <p:spPr>
          <a:xfrm>
            <a:off x="9652448" y="3957339"/>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4</a:t>
            </a:r>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86009302"/>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atrix with titl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Text Placeholder 13"/>
          <p:cNvSpPr>
            <a:spLocks noGrp="1"/>
          </p:cNvSpPr>
          <p:nvPr>
            <p:ph type="body" sz="quarter" idx="18" hasCustomPrompt="1"/>
          </p:nvPr>
        </p:nvSpPr>
        <p:spPr>
          <a:xfrm>
            <a:off x="1275617" y="2275983"/>
            <a:ext cx="4488882" cy="1667734"/>
          </a:xfrm>
        </p:spPr>
        <p:txBody>
          <a:bodyPr tIns="640080">
            <a:normAutofit/>
          </a:bodyPr>
          <a:lstStyle>
            <a:lvl1pPr>
              <a:defRPr sz="1400" baseline="0">
                <a:solidFill>
                  <a:schemeClr val="accent1"/>
                </a:solidFill>
              </a:defRPr>
            </a:lvl1pPr>
          </a:lstStyle>
          <a:p>
            <a:pPr lvl="0"/>
            <a:r>
              <a:rPr lang="en-US" smtClean="0"/>
              <a:t>List items for Title 1</a:t>
            </a:r>
            <a:endParaRPr lang="en-US"/>
          </a:p>
        </p:txBody>
      </p:sp>
      <p:sp>
        <p:nvSpPr>
          <p:cNvPr id="25" name="Text Placeholder 13"/>
          <p:cNvSpPr>
            <a:spLocks noGrp="1"/>
          </p:cNvSpPr>
          <p:nvPr>
            <p:ph type="body" sz="quarter" idx="21" hasCustomPrompt="1"/>
          </p:nvPr>
        </p:nvSpPr>
        <p:spPr>
          <a:xfrm>
            <a:off x="6486966" y="2275982"/>
            <a:ext cx="4488882" cy="1667735"/>
          </a:xfrm>
        </p:spPr>
        <p:txBody>
          <a:bodyPr vert="horz" lIns="91440" tIns="640080" rIns="91440" bIns="45720" rtlCol="0">
            <a:normAutofit/>
          </a:bodyPr>
          <a:lstStyle>
            <a:lvl1pPr>
              <a:defRPr lang="en-US" sz="1400" baseline="0">
                <a:solidFill>
                  <a:schemeClr val="tx2"/>
                </a:solidFill>
              </a:defRPr>
            </a:lvl1pPr>
          </a:lstStyle>
          <a:p>
            <a:pPr lvl="0"/>
            <a:r>
              <a:rPr lang="en-US" smtClean="0"/>
              <a:t>List items for Title 2</a:t>
            </a:r>
            <a:endParaRPr lang="en-US"/>
          </a:p>
        </p:txBody>
      </p:sp>
      <p:sp>
        <p:nvSpPr>
          <p:cNvPr id="26" name="Text Placeholder 13"/>
          <p:cNvSpPr>
            <a:spLocks noGrp="1"/>
          </p:cNvSpPr>
          <p:nvPr>
            <p:ph type="body" sz="quarter" idx="22" hasCustomPrompt="1"/>
          </p:nvPr>
        </p:nvSpPr>
        <p:spPr>
          <a:xfrm>
            <a:off x="1275617" y="4469484"/>
            <a:ext cx="4488882" cy="1667734"/>
          </a:xfrm>
        </p:spPr>
        <p:txBody>
          <a:bodyPr vert="horz" lIns="91440" tIns="640080" rIns="91440" bIns="45720" rtlCol="0">
            <a:normAutofit/>
          </a:bodyPr>
          <a:lstStyle>
            <a:lvl1pPr>
              <a:defRPr lang="en-US" sz="1400" baseline="0">
                <a:solidFill>
                  <a:schemeClr val="accent3"/>
                </a:solidFill>
              </a:defRPr>
            </a:lvl1pPr>
          </a:lstStyle>
          <a:p>
            <a:pPr lvl="0"/>
            <a:r>
              <a:rPr lang="en-US" smtClean="0"/>
              <a:t>List items for Title 3</a:t>
            </a:r>
            <a:endParaRPr lang="en-US"/>
          </a:p>
        </p:txBody>
      </p:sp>
      <p:sp>
        <p:nvSpPr>
          <p:cNvPr id="27" name="Text Placeholder 13"/>
          <p:cNvSpPr>
            <a:spLocks noGrp="1"/>
          </p:cNvSpPr>
          <p:nvPr>
            <p:ph type="body" sz="quarter" idx="23" hasCustomPrompt="1"/>
          </p:nvPr>
        </p:nvSpPr>
        <p:spPr>
          <a:xfrm>
            <a:off x="6486966" y="4469483"/>
            <a:ext cx="4488882" cy="1667735"/>
          </a:xfrm>
        </p:spPr>
        <p:txBody>
          <a:bodyPr vert="horz" lIns="91440" tIns="640080" rIns="91440" bIns="45720" rtlCol="0">
            <a:normAutofit/>
          </a:bodyPr>
          <a:lstStyle>
            <a:lvl1pPr>
              <a:defRPr lang="en-US" sz="1400" baseline="0">
                <a:solidFill>
                  <a:schemeClr val="accent4"/>
                </a:solidFill>
              </a:defRPr>
            </a:lvl1pPr>
          </a:lstStyle>
          <a:p>
            <a:pPr lvl="0"/>
            <a:r>
              <a:rPr lang="en-US" smtClean="0"/>
              <a:t>List items for Title 4</a:t>
            </a:r>
            <a:endParaRPr lang="en-US"/>
          </a:p>
        </p:txBody>
      </p:sp>
      <p:sp>
        <p:nvSpPr>
          <p:cNvPr id="28" name="Text Placeholder 12"/>
          <p:cNvSpPr>
            <a:spLocks noGrp="1"/>
          </p:cNvSpPr>
          <p:nvPr>
            <p:ph type="body" sz="quarter" idx="24" hasCustomPrompt="1"/>
          </p:nvPr>
        </p:nvSpPr>
        <p:spPr>
          <a:xfrm>
            <a:off x="1275617" y="2275983"/>
            <a:ext cx="4488882" cy="496954"/>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1</a:t>
            </a:r>
            <a:endParaRPr lang="en-US"/>
          </a:p>
        </p:txBody>
      </p:sp>
      <p:sp>
        <p:nvSpPr>
          <p:cNvPr id="29" name="Text Placeholder 12"/>
          <p:cNvSpPr>
            <a:spLocks noGrp="1"/>
          </p:cNvSpPr>
          <p:nvPr>
            <p:ph type="body" sz="quarter" idx="25" hasCustomPrompt="1"/>
          </p:nvPr>
        </p:nvSpPr>
        <p:spPr>
          <a:xfrm>
            <a:off x="1275617" y="4469484"/>
            <a:ext cx="4488882" cy="496954"/>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3</a:t>
            </a:r>
            <a:endParaRPr lang="en-US"/>
          </a:p>
        </p:txBody>
      </p:sp>
      <p:sp>
        <p:nvSpPr>
          <p:cNvPr id="30" name="Text Placeholder 12"/>
          <p:cNvSpPr>
            <a:spLocks noGrp="1"/>
          </p:cNvSpPr>
          <p:nvPr>
            <p:ph type="body" sz="quarter" idx="26" hasCustomPrompt="1"/>
          </p:nvPr>
        </p:nvSpPr>
        <p:spPr>
          <a:xfrm>
            <a:off x="6486966" y="2275982"/>
            <a:ext cx="4488882" cy="496954"/>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2</a:t>
            </a:r>
            <a:endParaRPr lang="en-US"/>
          </a:p>
        </p:txBody>
      </p:sp>
      <p:sp>
        <p:nvSpPr>
          <p:cNvPr id="31" name="Text Placeholder 12"/>
          <p:cNvSpPr>
            <a:spLocks noGrp="1"/>
          </p:cNvSpPr>
          <p:nvPr>
            <p:ph type="body" sz="quarter" idx="27" hasCustomPrompt="1"/>
          </p:nvPr>
        </p:nvSpPr>
        <p:spPr>
          <a:xfrm>
            <a:off x="6486966" y="4469483"/>
            <a:ext cx="4488882" cy="496954"/>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4</a:t>
            </a:r>
            <a:endParaRPr lang="en-US"/>
          </a:p>
        </p:txBody>
      </p:sp>
      <p:grpSp>
        <p:nvGrpSpPr>
          <p:cNvPr id="32" name="Group 31"/>
          <p:cNvGrpSpPr/>
          <p:nvPr userDrawn="1"/>
        </p:nvGrpSpPr>
        <p:grpSpPr>
          <a:xfrm>
            <a:off x="1155573" y="2173119"/>
            <a:ext cx="9880854" cy="4123944"/>
            <a:chOff x="1155573" y="2173119"/>
            <a:chExt cx="9880854" cy="4123944"/>
          </a:xfrm>
        </p:grpSpPr>
        <p:cxnSp>
          <p:nvCxnSpPr>
            <p:cNvPr id="10" name="Straight Connector 9"/>
            <p:cNvCxnSpPr/>
            <p:nvPr userDrawn="1"/>
          </p:nvCxnSpPr>
          <p:spPr>
            <a:xfrm>
              <a:off x="6096000" y="2173119"/>
              <a:ext cx="0" cy="4123944"/>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55573" y="4235091"/>
              <a:ext cx="9880854" cy="0"/>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smtClean="0"/>
              <a:t>Title</a:t>
            </a:r>
            <a:endParaRPr lang="en-US"/>
          </a:p>
        </p:txBody>
      </p:sp>
      <p:sp>
        <p:nvSpPr>
          <p:cNvPr id="40" name="Text Placeholder 15"/>
          <p:cNvSpPr>
            <a:spLocks noGrp="1"/>
          </p:cNvSpPr>
          <p:nvPr>
            <p:ph type="body" sz="quarter" idx="29" hasCustomPrompt="1"/>
          </p:nvPr>
        </p:nvSpPr>
        <p:spPr>
          <a:xfrm>
            <a:off x="1275617" y="1888239"/>
            <a:ext cx="4488882" cy="387743"/>
          </a:xfrm>
        </p:spPr>
        <p:txBody>
          <a:bodyPr anchor="ctr">
            <a:noAutofit/>
          </a:bodyPr>
          <a:lstStyle>
            <a:lvl1pPr marL="0" indent="0" algn="ctr">
              <a:buNone/>
              <a:defRPr sz="2000"/>
            </a:lvl1pPr>
          </a:lstStyle>
          <a:p>
            <a:pPr lvl="0"/>
            <a:r>
              <a:rPr lang="en-US" smtClean="0"/>
              <a:t>Subtitle</a:t>
            </a:r>
            <a:endParaRPr lang="en-US"/>
          </a:p>
        </p:txBody>
      </p:sp>
      <p:sp>
        <p:nvSpPr>
          <p:cNvPr id="41" name="Text Placeholder 15"/>
          <p:cNvSpPr>
            <a:spLocks noGrp="1"/>
          </p:cNvSpPr>
          <p:nvPr>
            <p:ph type="body" sz="quarter" idx="30" hasCustomPrompt="1"/>
          </p:nvPr>
        </p:nvSpPr>
        <p:spPr>
          <a:xfrm>
            <a:off x="1275616" y="1209788"/>
            <a:ext cx="9700231" cy="619151"/>
          </a:xfrm>
        </p:spPr>
        <p:txBody>
          <a:bodyPr anchor="ctr"/>
          <a:lstStyle>
            <a:lvl1pPr marL="0" indent="0" algn="ctr">
              <a:buNone/>
              <a:defRPr cap="all" baseline="0"/>
            </a:lvl1pPr>
          </a:lstStyle>
          <a:p>
            <a:pPr lvl="0"/>
            <a:r>
              <a:rPr lang="en-US" smtClean="0"/>
              <a:t>Title</a:t>
            </a:r>
            <a:endParaRPr lang="en-US"/>
          </a:p>
        </p:txBody>
      </p:sp>
      <p:sp>
        <p:nvSpPr>
          <p:cNvPr id="42" name="Text Placeholder 15"/>
          <p:cNvSpPr>
            <a:spLocks noGrp="1"/>
          </p:cNvSpPr>
          <p:nvPr>
            <p:ph type="body" sz="quarter" idx="31" hasCustomPrompt="1"/>
          </p:nvPr>
        </p:nvSpPr>
        <p:spPr>
          <a:xfrm>
            <a:off x="6486966" y="1888239"/>
            <a:ext cx="4488882" cy="387743"/>
          </a:xfrm>
        </p:spPr>
        <p:txBody>
          <a:bodyPr anchor="ctr">
            <a:noAutofit/>
          </a:bodyPr>
          <a:lstStyle>
            <a:lvl1pPr marL="0" indent="0" algn="ctr">
              <a:buNone/>
              <a:defRPr sz="2000"/>
            </a:lvl1pPr>
          </a:lstStyle>
          <a:p>
            <a:pPr lvl="0"/>
            <a:r>
              <a:rPr lang="en-US" smtClean="0"/>
              <a:t>Subtitle</a:t>
            </a:r>
            <a:endParaRPr lang="en-US"/>
          </a:p>
        </p:txBody>
      </p:sp>
      <p:sp>
        <p:nvSpPr>
          <p:cNvPr id="44" name="Text Placeholder 15"/>
          <p:cNvSpPr>
            <a:spLocks noGrp="1"/>
          </p:cNvSpPr>
          <p:nvPr>
            <p:ph type="body" sz="quarter" idx="32" hasCustomPrompt="1"/>
          </p:nvPr>
        </p:nvSpPr>
        <p:spPr>
          <a:xfrm rot="16200000">
            <a:off x="186245" y="2915977"/>
            <a:ext cx="1667735" cy="387743"/>
          </a:xfrm>
        </p:spPr>
        <p:txBody>
          <a:bodyPr anchor="ctr">
            <a:noAutofit/>
          </a:bodyPr>
          <a:lstStyle>
            <a:lvl1pPr marL="0" indent="0" algn="ctr">
              <a:buNone/>
              <a:defRPr sz="2000"/>
            </a:lvl1pPr>
          </a:lstStyle>
          <a:p>
            <a:pPr lvl="0"/>
            <a:r>
              <a:rPr lang="en-US" smtClean="0"/>
              <a:t>Subtitle</a:t>
            </a:r>
            <a:endParaRPr lang="en-US"/>
          </a:p>
        </p:txBody>
      </p:sp>
      <p:sp>
        <p:nvSpPr>
          <p:cNvPr id="45" name="Text Placeholder 15"/>
          <p:cNvSpPr>
            <a:spLocks noGrp="1"/>
          </p:cNvSpPr>
          <p:nvPr>
            <p:ph type="body" sz="quarter" idx="33" hasCustomPrompt="1"/>
          </p:nvPr>
        </p:nvSpPr>
        <p:spPr>
          <a:xfrm rot="16200000">
            <a:off x="186244" y="5109479"/>
            <a:ext cx="1667735" cy="387743"/>
          </a:xfrm>
        </p:spPr>
        <p:txBody>
          <a:bodyPr anchor="ctr">
            <a:noAutofit/>
          </a:bodyPr>
          <a:lstStyle>
            <a:lvl1pPr marL="0" indent="0" algn="ctr">
              <a:buNone/>
              <a:defRPr sz="2000"/>
            </a:lvl1pPr>
          </a:lstStyle>
          <a:p>
            <a:pPr lvl="0"/>
            <a:r>
              <a:rPr lang="en-US" smtClean="0"/>
              <a:t>Subtitle</a:t>
            </a:r>
            <a:endParaRPr lang="en-US"/>
          </a:p>
        </p:txBody>
      </p:sp>
      <p:sp>
        <p:nvSpPr>
          <p:cNvPr id="17" name="Oval 16"/>
          <p:cNvSpPr/>
          <p:nvPr userDrawn="1"/>
        </p:nvSpPr>
        <p:spPr>
          <a:xfrm>
            <a:off x="5917678" y="4056769"/>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4" name="Group 33"/>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92875299"/>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x3 matrix">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6" name="Text Placeholder 13"/>
          <p:cNvSpPr>
            <a:spLocks noGrp="1"/>
          </p:cNvSpPr>
          <p:nvPr>
            <p:ph type="body" sz="quarter" idx="22" hasCustomPrompt="1"/>
          </p:nvPr>
        </p:nvSpPr>
        <p:spPr>
          <a:xfrm>
            <a:off x="1275616"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smtClean="0"/>
              <a:t>Title</a:t>
            </a:r>
            <a:endParaRPr lang="en-US"/>
          </a:p>
        </p:txBody>
      </p:sp>
      <p:sp>
        <p:nvSpPr>
          <p:cNvPr id="40" name="Text Placeholder 15"/>
          <p:cNvSpPr>
            <a:spLocks noGrp="1"/>
          </p:cNvSpPr>
          <p:nvPr>
            <p:ph type="body" sz="quarter" idx="29" hasCustomPrompt="1"/>
          </p:nvPr>
        </p:nvSpPr>
        <p:spPr>
          <a:xfrm>
            <a:off x="1275617" y="1860807"/>
            <a:ext cx="3108960" cy="387743"/>
          </a:xfrm>
        </p:spPr>
        <p:txBody>
          <a:bodyPr anchor="ctr">
            <a:noAutofit/>
          </a:bodyPr>
          <a:lstStyle>
            <a:lvl1pPr marL="0" indent="0" algn="ctr">
              <a:buNone/>
              <a:defRPr sz="2000"/>
            </a:lvl1pPr>
          </a:lstStyle>
          <a:p>
            <a:pPr lvl="0"/>
            <a:r>
              <a:rPr lang="en-US" smtClean="0"/>
              <a:t>Subtitle</a:t>
            </a:r>
            <a:endParaRPr lang="en-US"/>
          </a:p>
        </p:txBody>
      </p:sp>
      <p:sp>
        <p:nvSpPr>
          <p:cNvPr id="41" name="Text Placeholder 15"/>
          <p:cNvSpPr>
            <a:spLocks noGrp="1"/>
          </p:cNvSpPr>
          <p:nvPr>
            <p:ph type="body" sz="quarter" idx="30" hasCustomPrompt="1"/>
          </p:nvPr>
        </p:nvSpPr>
        <p:spPr>
          <a:xfrm>
            <a:off x="1275616" y="1209788"/>
            <a:ext cx="9700232" cy="619151"/>
          </a:xfrm>
        </p:spPr>
        <p:txBody>
          <a:bodyPr anchor="ctr"/>
          <a:lstStyle>
            <a:lvl1pPr marL="0" indent="0" algn="ctr">
              <a:buNone/>
              <a:defRPr cap="all" baseline="0"/>
            </a:lvl1pPr>
          </a:lstStyle>
          <a:p>
            <a:pPr lvl="0"/>
            <a:r>
              <a:rPr lang="en-US" smtClean="0"/>
              <a:t>Title</a:t>
            </a:r>
            <a:endParaRPr lang="en-US"/>
          </a:p>
        </p:txBody>
      </p:sp>
      <p:sp>
        <p:nvSpPr>
          <p:cNvPr id="42" name="Text Placeholder 15"/>
          <p:cNvSpPr>
            <a:spLocks noGrp="1"/>
          </p:cNvSpPr>
          <p:nvPr>
            <p:ph type="body" sz="quarter" idx="31" hasCustomPrompt="1"/>
          </p:nvPr>
        </p:nvSpPr>
        <p:spPr>
          <a:xfrm>
            <a:off x="7866888" y="1860807"/>
            <a:ext cx="3108960" cy="387743"/>
          </a:xfrm>
        </p:spPr>
        <p:txBody>
          <a:bodyPr anchor="ctr">
            <a:noAutofit/>
          </a:bodyPr>
          <a:lstStyle>
            <a:lvl1pPr marL="0" indent="0" algn="ctr">
              <a:buNone/>
              <a:defRPr sz="2000"/>
            </a:lvl1pPr>
          </a:lstStyle>
          <a:p>
            <a:pPr lvl="0"/>
            <a:r>
              <a:rPr lang="en-US" smtClean="0"/>
              <a:t>Subtitle</a:t>
            </a:r>
            <a:endParaRPr lang="en-US"/>
          </a:p>
        </p:txBody>
      </p:sp>
      <p:sp>
        <p:nvSpPr>
          <p:cNvPr id="45" name="Text Placeholder 15"/>
          <p:cNvSpPr>
            <a:spLocks noGrp="1"/>
          </p:cNvSpPr>
          <p:nvPr>
            <p:ph type="body" sz="quarter" idx="33" hasCustomPrompt="1"/>
          </p:nvPr>
        </p:nvSpPr>
        <p:spPr>
          <a:xfrm rot="16200000">
            <a:off x="402894" y="5326125"/>
            <a:ext cx="1234440" cy="387743"/>
          </a:xfrm>
        </p:spPr>
        <p:txBody>
          <a:bodyPr anchor="ctr">
            <a:noAutofit/>
          </a:bodyPr>
          <a:lstStyle>
            <a:lvl1pPr marL="0" indent="0" algn="ctr">
              <a:buNone/>
              <a:defRPr sz="2000"/>
            </a:lvl1pPr>
          </a:lstStyle>
          <a:p>
            <a:pPr lvl="0"/>
            <a:r>
              <a:rPr lang="en-US" smtClean="0"/>
              <a:t>Subtitle</a:t>
            </a:r>
            <a:endParaRPr lang="en-US"/>
          </a:p>
        </p:txBody>
      </p:sp>
      <p:sp>
        <p:nvSpPr>
          <p:cNvPr id="49" name="Text Placeholder 13"/>
          <p:cNvSpPr>
            <a:spLocks noGrp="1"/>
          </p:cNvSpPr>
          <p:nvPr>
            <p:ph type="body" sz="quarter" idx="34" hasCustomPrompt="1"/>
          </p:nvPr>
        </p:nvSpPr>
        <p:spPr>
          <a:xfrm>
            <a:off x="1275616" y="2275982"/>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50" name="Text Placeholder 15"/>
          <p:cNvSpPr>
            <a:spLocks noGrp="1"/>
          </p:cNvSpPr>
          <p:nvPr>
            <p:ph type="body" sz="quarter" idx="35" hasCustomPrompt="1"/>
          </p:nvPr>
        </p:nvSpPr>
        <p:spPr>
          <a:xfrm rot="16200000">
            <a:off x="402894" y="2699330"/>
            <a:ext cx="1234440" cy="387743"/>
          </a:xfrm>
        </p:spPr>
        <p:txBody>
          <a:bodyPr anchor="ctr">
            <a:noAutofit/>
          </a:bodyPr>
          <a:lstStyle>
            <a:lvl1pPr marL="0" indent="0" algn="ctr">
              <a:buNone/>
              <a:defRPr sz="2000"/>
            </a:lvl1pPr>
          </a:lstStyle>
          <a:p>
            <a:pPr lvl="0"/>
            <a:r>
              <a:rPr lang="en-US" smtClean="0"/>
              <a:t>Subtitle</a:t>
            </a:r>
            <a:endParaRPr lang="en-US"/>
          </a:p>
        </p:txBody>
      </p:sp>
      <p:sp>
        <p:nvSpPr>
          <p:cNvPr id="51" name="Text Placeholder 13"/>
          <p:cNvSpPr>
            <a:spLocks noGrp="1"/>
          </p:cNvSpPr>
          <p:nvPr>
            <p:ph type="body" sz="quarter" idx="36" hasCustomPrompt="1"/>
          </p:nvPr>
        </p:nvSpPr>
        <p:spPr>
          <a:xfrm>
            <a:off x="1275617"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52" name="Text Placeholder 15"/>
          <p:cNvSpPr>
            <a:spLocks noGrp="1"/>
          </p:cNvSpPr>
          <p:nvPr>
            <p:ph type="body" sz="quarter" idx="37" hasCustomPrompt="1"/>
          </p:nvPr>
        </p:nvSpPr>
        <p:spPr>
          <a:xfrm rot="16200000">
            <a:off x="402895" y="4013447"/>
            <a:ext cx="1234440" cy="387743"/>
          </a:xfrm>
        </p:spPr>
        <p:txBody>
          <a:bodyPr anchor="ctr">
            <a:noAutofit/>
          </a:bodyPr>
          <a:lstStyle>
            <a:lvl1pPr marL="0" indent="0" algn="ctr">
              <a:buNone/>
              <a:defRPr sz="2000"/>
            </a:lvl1pPr>
          </a:lstStyle>
          <a:p>
            <a:pPr lvl="0"/>
            <a:r>
              <a:rPr lang="en-US" smtClean="0"/>
              <a:t>Subtitle</a:t>
            </a:r>
            <a:endParaRPr lang="en-US"/>
          </a:p>
        </p:txBody>
      </p:sp>
      <p:sp>
        <p:nvSpPr>
          <p:cNvPr id="59" name="Text Placeholder 13"/>
          <p:cNvSpPr>
            <a:spLocks noGrp="1"/>
          </p:cNvSpPr>
          <p:nvPr>
            <p:ph type="body" sz="quarter" idx="43" hasCustomPrompt="1"/>
          </p:nvPr>
        </p:nvSpPr>
        <p:spPr>
          <a:xfrm>
            <a:off x="7866888"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0" name="Text Placeholder 13"/>
          <p:cNvSpPr>
            <a:spLocks noGrp="1"/>
          </p:cNvSpPr>
          <p:nvPr>
            <p:ph type="body" sz="quarter" idx="44" hasCustomPrompt="1"/>
          </p:nvPr>
        </p:nvSpPr>
        <p:spPr>
          <a:xfrm>
            <a:off x="7866888"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1" name="Text Placeholder 13"/>
          <p:cNvSpPr>
            <a:spLocks noGrp="1"/>
          </p:cNvSpPr>
          <p:nvPr>
            <p:ph type="body" sz="quarter" idx="45" hasCustomPrompt="1"/>
          </p:nvPr>
        </p:nvSpPr>
        <p:spPr>
          <a:xfrm>
            <a:off x="7866888"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3" name="Text Placeholder 13"/>
          <p:cNvSpPr>
            <a:spLocks noGrp="1"/>
          </p:cNvSpPr>
          <p:nvPr>
            <p:ph type="body" sz="quarter" idx="46" hasCustomPrompt="1"/>
          </p:nvPr>
        </p:nvSpPr>
        <p:spPr>
          <a:xfrm>
            <a:off x="4541520"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4" name="Text Placeholder 13"/>
          <p:cNvSpPr>
            <a:spLocks noGrp="1"/>
          </p:cNvSpPr>
          <p:nvPr>
            <p:ph type="body" sz="quarter" idx="47" hasCustomPrompt="1"/>
          </p:nvPr>
        </p:nvSpPr>
        <p:spPr>
          <a:xfrm>
            <a:off x="4548392"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5" name="Text Placeholder 13"/>
          <p:cNvSpPr>
            <a:spLocks noGrp="1"/>
          </p:cNvSpPr>
          <p:nvPr>
            <p:ph type="body" sz="quarter" idx="48" hasCustomPrompt="1"/>
          </p:nvPr>
        </p:nvSpPr>
        <p:spPr>
          <a:xfrm>
            <a:off x="4548392"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6" name="Text Placeholder 15"/>
          <p:cNvSpPr>
            <a:spLocks noGrp="1"/>
          </p:cNvSpPr>
          <p:nvPr>
            <p:ph type="body" sz="quarter" idx="49" hasCustomPrompt="1"/>
          </p:nvPr>
        </p:nvSpPr>
        <p:spPr>
          <a:xfrm>
            <a:off x="4541520" y="1860807"/>
            <a:ext cx="3108960" cy="387743"/>
          </a:xfrm>
        </p:spPr>
        <p:txBody>
          <a:bodyPr anchor="ctr">
            <a:noAutofit/>
          </a:bodyPr>
          <a:lstStyle>
            <a:lvl1pPr marL="0" indent="0" algn="ctr">
              <a:buNone/>
              <a:defRPr sz="2000"/>
            </a:lvl1pPr>
          </a:lstStyle>
          <a:p>
            <a:pPr lvl="0"/>
            <a:r>
              <a:rPr lang="en-US" smtClean="0"/>
              <a:t>Subtitle</a:t>
            </a:r>
            <a:endParaRPr lang="en-US"/>
          </a:p>
        </p:txBody>
      </p:sp>
      <p:cxnSp>
        <p:nvCxnSpPr>
          <p:cNvPr id="67" name="Straight Connector 66"/>
          <p:cNvCxnSpPr/>
          <p:nvPr userDrawn="1"/>
        </p:nvCxnSpPr>
        <p:spPr>
          <a:xfrm>
            <a:off x="11346928" y="1888239"/>
            <a:ext cx="0" cy="4422714"/>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826244" y="6261228"/>
            <a:ext cx="10527556" cy="0"/>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Oval 68"/>
          <p:cNvSpPr/>
          <p:nvPr userDrawn="1"/>
        </p:nvSpPr>
        <p:spPr>
          <a:xfrm>
            <a:off x="11168606" y="6082906"/>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Text Placeholder 12"/>
          <p:cNvSpPr>
            <a:spLocks noGrp="1"/>
          </p:cNvSpPr>
          <p:nvPr>
            <p:ph type="body" sz="quarter" idx="24" hasCustomPrompt="1"/>
          </p:nvPr>
        </p:nvSpPr>
        <p:spPr>
          <a:xfrm>
            <a:off x="1275617" y="2275983"/>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1" name="Text Placeholder 12"/>
          <p:cNvSpPr>
            <a:spLocks noGrp="1"/>
          </p:cNvSpPr>
          <p:nvPr>
            <p:ph type="body" sz="quarter" idx="50" hasCustomPrompt="1"/>
          </p:nvPr>
        </p:nvSpPr>
        <p:spPr>
          <a:xfrm>
            <a:off x="1275617" y="3590099"/>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2" name="Text Placeholder 12"/>
          <p:cNvSpPr>
            <a:spLocks noGrp="1"/>
          </p:cNvSpPr>
          <p:nvPr>
            <p:ph type="body" sz="quarter" idx="51" hasCustomPrompt="1"/>
          </p:nvPr>
        </p:nvSpPr>
        <p:spPr>
          <a:xfrm>
            <a:off x="1315228" y="4902777"/>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3" name="Text Placeholder 12"/>
          <p:cNvSpPr>
            <a:spLocks noGrp="1"/>
          </p:cNvSpPr>
          <p:nvPr>
            <p:ph type="body" sz="quarter" idx="52" hasCustomPrompt="1"/>
          </p:nvPr>
        </p:nvSpPr>
        <p:spPr>
          <a:xfrm>
            <a:off x="4548392" y="2275982"/>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4" name="Text Placeholder 12"/>
          <p:cNvSpPr>
            <a:spLocks noGrp="1"/>
          </p:cNvSpPr>
          <p:nvPr>
            <p:ph type="body" sz="quarter" idx="53" hasCustomPrompt="1"/>
          </p:nvPr>
        </p:nvSpPr>
        <p:spPr>
          <a:xfrm>
            <a:off x="4548392" y="3590099"/>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5" name="Text Placeholder 12"/>
          <p:cNvSpPr>
            <a:spLocks noGrp="1"/>
          </p:cNvSpPr>
          <p:nvPr>
            <p:ph type="body" sz="quarter" idx="54" hasCustomPrompt="1"/>
          </p:nvPr>
        </p:nvSpPr>
        <p:spPr>
          <a:xfrm>
            <a:off x="4548392"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6" name="Text Placeholder 12"/>
          <p:cNvSpPr>
            <a:spLocks noGrp="1"/>
          </p:cNvSpPr>
          <p:nvPr>
            <p:ph type="body" sz="quarter" idx="55" hasCustomPrompt="1"/>
          </p:nvPr>
        </p:nvSpPr>
        <p:spPr>
          <a:xfrm>
            <a:off x="7866888" y="2275982"/>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7" name="Text Placeholder 12"/>
          <p:cNvSpPr>
            <a:spLocks noGrp="1"/>
          </p:cNvSpPr>
          <p:nvPr>
            <p:ph type="body" sz="quarter" idx="56" hasCustomPrompt="1"/>
          </p:nvPr>
        </p:nvSpPr>
        <p:spPr>
          <a:xfrm>
            <a:off x="7866888" y="3590099"/>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8" name="Text Placeholder 12"/>
          <p:cNvSpPr>
            <a:spLocks noGrp="1"/>
          </p:cNvSpPr>
          <p:nvPr>
            <p:ph type="body" sz="quarter" idx="57" hasCustomPrompt="1"/>
          </p:nvPr>
        </p:nvSpPr>
        <p:spPr>
          <a:xfrm>
            <a:off x="7866888"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grpSp>
        <p:nvGrpSpPr>
          <p:cNvPr id="43" name="Group 42"/>
          <p:cNvGrpSpPr/>
          <p:nvPr userDrawn="1"/>
        </p:nvGrpSpPr>
        <p:grpSpPr>
          <a:xfrm>
            <a:off x="0" y="6766560"/>
            <a:ext cx="12192000" cy="91440"/>
            <a:chOff x="0" y="4480421"/>
            <a:chExt cx="12192000" cy="91440"/>
          </a:xfrm>
        </p:grpSpPr>
        <p:sp>
          <p:nvSpPr>
            <p:cNvPr id="44" name="Rectangle 4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2480310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ishbone 4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7" name="Text Placeholder 13"/>
          <p:cNvSpPr>
            <a:spLocks noGrp="1"/>
          </p:cNvSpPr>
          <p:nvPr>
            <p:ph type="body" sz="quarter" idx="22" hasCustomPrompt="1"/>
          </p:nvPr>
        </p:nvSpPr>
        <p:spPr>
          <a:xfrm>
            <a:off x="6547499"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4" name="Text Placeholder 13"/>
          <p:cNvSpPr>
            <a:spLocks noGrp="1"/>
          </p:cNvSpPr>
          <p:nvPr>
            <p:ph type="body" sz="quarter" idx="27" hasCustomPrompt="1"/>
          </p:nvPr>
        </p:nvSpPr>
        <p:spPr>
          <a:xfrm>
            <a:off x="5970730"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5" name="Text Placeholder 13"/>
          <p:cNvSpPr>
            <a:spLocks noGrp="1"/>
          </p:cNvSpPr>
          <p:nvPr>
            <p:ph type="body" sz="quarter" idx="28" hasCustomPrompt="1"/>
          </p:nvPr>
        </p:nvSpPr>
        <p:spPr>
          <a:xfrm>
            <a:off x="5393962"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56" name="Text Placeholder 13"/>
          <p:cNvSpPr>
            <a:spLocks noGrp="1"/>
          </p:cNvSpPr>
          <p:nvPr>
            <p:ph type="body" sz="quarter" idx="29" hasCustomPrompt="1"/>
          </p:nvPr>
        </p:nvSpPr>
        <p:spPr>
          <a:xfrm>
            <a:off x="3722263"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7" name="Text Placeholder 13"/>
          <p:cNvSpPr>
            <a:spLocks noGrp="1"/>
          </p:cNvSpPr>
          <p:nvPr>
            <p:ph type="body" sz="quarter" idx="30" hasCustomPrompt="1"/>
          </p:nvPr>
        </p:nvSpPr>
        <p:spPr>
          <a:xfrm>
            <a:off x="3145494"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8" name="Text Placeholder 13"/>
          <p:cNvSpPr>
            <a:spLocks noGrp="1"/>
          </p:cNvSpPr>
          <p:nvPr>
            <p:ph type="body" sz="quarter" idx="31" hasCustomPrompt="1"/>
          </p:nvPr>
        </p:nvSpPr>
        <p:spPr>
          <a:xfrm>
            <a:off x="2568726"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90" name="Text Placeholder 12"/>
          <p:cNvSpPr>
            <a:spLocks noGrp="1"/>
          </p:cNvSpPr>
          <p:nvPr>
            <p:ph type="body" sz="quarter" idx="32" hasCustomPrompt="1"/>
          </p:nvPr>
        </p:nvSpPr>
        <p:spPr>
          <a:xfrm rot="18900000">
            <a:off x="3536016"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3</a:t>
            </a:r>
            <a:endParaRPr lang="en-US"/>
          </a:p>
        </p:txBody>
      </p:sp>
      <p:sp>
        <p:nvSpPr>
          <p:cNvPr id="91" name="Text Placeholder 12"/>
          <p:cNvSpPr>
            <a:spLocks noGrp="1"/>
          </p:cNvSpPr>
          <p:nvPr>
            <p:ph type="body" sz="quarter" idx="33" hasCustomPrompt="1"/>
          </p:nvPr>
        </p:nvSpPr>
        <p:spPr>
          <a:xfrm rot="18900000">
            <a:off x="6432662"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4</a:t>
            </a:r>
            <a:endParaRPr lang="en-US"/>
          </a:p>
        </p:txBody>
      </p:sp>
      <p:sp>
        <p:nvSpPr>
          <p:cNvPr id="92" name="Text Placeholder 12"/>
          <p:cNvSpPr>
            <a:spLocks noGrp="1"/>
          </p:cNvSpPr>
          <p:nvPr>
            <p:ph type="body" sz="quarter" idx="34" hasCustomPrompt="1"/>
          </p:nvPr>
        </p:nvSpPr>
        <p:spPr>
          <a:xfrm rot="2700000">
            <a:off x="6432662"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2</a:t>
            </a:r>
            <a:endParaRPr lang="en-US"/>
          </a:p>
        </p:txBody>
      </p:sp>
      <p:sp>
        <p:nvSpPr>
          <p:cNvPr id="93" name="Text Placeholder 12"/>
          <p:cNvSpPr>
            <a:spLocks noGrp="1"/>
          </p:cNvSpPr>
          <p:nvPr>
            <p:ph type="body" sz="quarter" idx="35" hasCustomPrompt="1"/>
          </p:nvPr>
        </p:nvSpPr>
        <p:spPr>
          <a:xfrm rot="2700000">
            <a:off x="3536016"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1</a:t>
            </a:r>
            <a:endParaRPr lang="en-US"/>
          </a:p>
        </p:txBody>
      </p:sp>
      <p:sp>
        <p:nvSpPr>
          <p:cNvPr id="106" name="Text Placeholder 13"/>
          <p:cNvSpPr>
            <a:spLocks noGrp="1"/>
          </p:cNvSpPr>
          <p:nvPr>
            <p:ph type="body" sz="quarter" idx="36" hasCustomPrompt="1"/>
          </p:nvPr>
        </p:nvSpPr>
        <p:spPr>
          <a:xfrm>
            <a:off x="2568726"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07" name="Text Placeholder 13"/>
          <p:cNvSpPr>
            <a:spLocks noGrp="1"/>
          </p:cNvSpPr>
          <p:nvPr>
            <p:ph type="body" sz="quarter" idx="37" hasCustomPrompt="1"/>
          </p:nvPr>
        </p:nvSpPr>
        <p:spPr>
          <a:xfrm>
            <a:off x="3145494"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08" name="Text Placeholder 13"/>
          <p:cNvSpPr>
            <a:spLocks noGrp="1"/>
          </p:cNvSpPr>
          <p:nvPr>
            <p:ph type="body" sz="quarter" idx="38" hasCustomPrompt="1"/>
          </p:nvPr>
        </p:nvSpPr>
        <p:spPr>
          <a:xfrm>
            <a:off x="3722263"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12" name="Text Placeholder 13"/>
          <p:cNvSpPr>
            <a:spLocks noGrp="1"/>
          </p:cNvSpPr>
          <p:nvPr>
            <p:ph type="body" sz="quarter" idx="39" hasCustomPrompt="1"/>
          </p:nvPr>
        </p:nvSpPr>
        <p:spPr>
          <a:xfrm>
            <a:off x="5393962"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13" name="Text Placeholder 13"/>
          <p:cNvSpPr>
            <a:spLocks noGrp="1"/>
          </p:cNvSpPr>
          <p:nvPr>
            <p:ph type="body" sz="quarter" idx="40" hasCustomPrompt="1"/>
          </p:nvPr>
        </p:nvSpPr>
        <p:spPr>
          <a:xfrm>
            <a:off x="5970730"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14" name="Text Placeholder 13"/>
          <p:cNvSpPr>
            <a:spLocks noGrp="1"/>
          </p:cNvSpPr>
          <p:nvPr>
            <p:ph type="body" sz="quarter" idx="41" hasCustomPrompt="1"/>
          </p:nvPr>
        </p:nvSpPr>
        <p:spPr>
          <a:xfrm>
            <a:off x="6547499"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18" name="Text Placeholder 13"/>
          <p:cNvSpPr>
            <a:spLocks noGrp="1"/>
          </p:cNvSpPr>
          <p:nvPr>
            <p:ph type="body" sz="quarter" idx="42" hasCustomPrompt="1"/>
          </p:nvPr>
        </p:nvSpPr>
        <p:spPr>
          <a:xfrm>
            <a:off x="409002" y="284387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19" name="Text Placeholder 13"/>
          <p:cNvSpPr>
            <a:spLocks noGrp="1"/>
          </p:cNvSpPr>
          <p:nvPr>
            <p:ph type="body" sz="quarter" idx="43" hasCustomPrompt="1"/>
          </p:nvPr>
        </p:nvSpPr>
        <p:spPr>
          <a:xfrm>
            <a:off x="401192" y="354074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20" name="Text Placeholder 13"/>
          <p:cNvSpPr>
            <a:spLocks noGrp="1"/>
          </p:cNvSpPr>
          <p:nvPr>
            <p:ph type="body" sz="quarter" idx="44" hasCustomPrompt="1"/>
          </p:nvPr>
        </p:nvSpPr>
        <p:spPr>
          <a:xfrm>
            <a:off x="401192" y="423761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21" name="Text Placeholder 12"/>
          <p:cNvSpPr>
            <a:spLocks noGrp="1"/>
          </p:cNvSpPr>
          <p:nvPr>
            <p:ph type="body" sz="quarter" idx="45" hasCustomPrompt="1"/>
          </p:nvPr>
        </p:nvSpPr>
        <p:spPr>
          <a:xfrm>
            <a:off x="1865376" y="3581099"/>
            <a:ext cx="1225296" cy="475488"/>
          </a:xfrm>
          <a:prstGeom prst="rightArrow">
            <a:avLst>
              <a:gd name="adj1" fmla="val 60684"/>
              <a:gd name="adj2" fmla="val 50000"/>
            </a:avLst>
          </a:prstGeom>
          <a:solidFill>
            <a:schemeClr val="accent4"/>
          </a:solidFill>
          <a:ln>
            <a:noFill/>
          </a:ln>
        </p:spPr>
        <p:txBody>
          <a:bodyPr vert="horz" wrap="square" lIns="91440" tIns="45720" rIns="91440" bIns="45720" rtlCol="0" anchor="ctr">
            <a:noAutofit/>
          </a:bodyPr>
          <a:lstStyle>
            <a:lvl1pPr marL="228600" indent="-228600" algn="ctr">
              <a:buNone/>
              <a:defRPr lang="en-US" sz="1600" b="1" cap="none" baseline="0">
                <a:solidFill>
                  <a:schemeClr val="bg1"/>
                </a:solidFill>
              </a:defRPr>
            </a:lvl1pPr>
          </a:lstStyle>
          <a:p>
            <a:pPr marL="0" lvl="0" indent="0"/>
            <a:r>
              <a:rPr lang="en-US" smtClean="0"/>
              <a:t>Item</a:t>
            </a:r>
            <a:endParaRPr lang="en-US"/>
          </a:p>
        </p:txBody>
      </p:sp>
      <p:sp>
        <p:nvSpPr>
          <p:cNvPr id="125" name="Text Placeholder 12"/>
          <p:cNvSpPr>
            <a:spLocks noGrp="1"/>
          </p:cNvSpPr>
          <p:nvPr>
            <p:ph type="body" sz="quarter" idx="46" hasCustomPrompt="1"/>
          </p:nvPr>
        </p:nvSpPr>
        <p:spPr>
          <a:xfrm>
            <a:off x="3090672" y="3624716"/>
            <a:ext cx="6519672"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Cause &amp; Effect Fishbone Diagram</a:t>
            </a:r>
            <a:endParaRPr lang="en-US"/>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smtClean="0"/>
              <a:t>Effect</a:t>
            </a:r>
            <a:endParaRPr lang="en-US"/>
          </a:p>
        </p:txBody>
      </p:sp>
      <p:grpSp>
        <p:nvGrpSpPr>
          <p:cNvPr id="35" name="Group 34"/>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日期版面配置區 40"/>
          <p:cNvSpPr>
            <a:spLocks noGrp="1"/>
          </p:cNvSpPr>
          <p:nvPr>
            <p:ph type="dt" sz="half" idx="49"/>
          </p:nvPr>
        </p:nvSpPr>
        <p:spPr>
          <a:xfrm>
            <a:off x="838200" y="6356350"/>
            <a:ext cx="2743200" cy="365125"/>
          </a:xfrm>
          <a:prstGeom prst="rect">
            <a:avLst/>
          </a:prstGeom>
        </p:spPr>
        <p:txBody>
          <a:bodyPr/>
          <a:lstStyle/>
          <a:p>
            <a:r>
              <a:rPr lang="en-US" smtClean="0"/>
              <a:t>your date here</a:t>
            </a:r>
            <a:endParaRPr lang="en-US"/>
          </a:p>
        </p:txBody>
      </p:sp>
      <p:sp>
        <p:nvSpPr>
          <p:cNvPr id="42" name="投影片編號版面配置區 41"/>
          <p:cNvSpPr>
            <a:spLocks noGrp="1"/>
          </p:cNvSpPr>
          <p:nvPr>
            <p:ph type="sldNum" sz="quarter" idx="50"/>
          </p:nvPr>
        </p:nvSpPr>
        <p:spPr/>
        <p:txBody>
          <a:bodyPr/>
          <a:lstStyle/>
          <a:p>
            <a:fld id="{6E18DBF4-37B7-4C4F-9728-A1C100B177EE}" type="slidenum">
              <a:rPr lang="en-US" smtClean="0"/>
              <a:pPr/>
              <a:t>‹#›</a:t>
            </a:fld>
            <a:endParaRPr lang="en-US"/>
          </a:p>
        </p:txBody>
      </p:sp>
      <p:sp>
        <p:nvSpPr>
          <p:cNvPr id="43" name="頁尾版面配置區 42"/>
          <p:cNvSpPr>
            <a:spLocks noGrp="1"/>
          </p:cNvSpPr>
          <p:nvPr>
            <p:ph type="ftr" sz="quarter" idx="51"/>
          </p:nvPr>
        </p:nvSpPr>
        <p:spPr>
          <a:xfrm>
            <a:off x="4038600" y="6356350"/>
            <a:ext cx="4114800" cy="365125"/>
          </a:xfrm>
          <a:prstGeom prst="rect">
            <a:avLst/>
          </a:prstGeom>
        </p:spPr>
        <p:txBody>
          <a:bodyPr/>
          <a:lstStyle/>
          <a:p>
            <a:r>
              <a:rPr lang="en-US" smtClean="0"/>
              <a:t>större - a multipurpose PowerPoint template</a:t>
            </a:r>
            <a:endParaRPr lang="en-US"/>
          </a:p>
        </p:txBody>
      </p:sp>
    </p:spTree>
    <p:extLst>
      <p:ext uri="{BB962C8B-B14F-4D97-AF65-F5344CB8AC3E}">
        <p14:creationId xmlns:p14="http://schemas.microsoft.com/office/powerpoint/2010/main" val="413984418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ishbone 6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703908"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4" name="Text Placeholder 13"/>
          <p:cNvSpPr>
            <a:spLocks noGrp="1"/>
          </p:cNvSpPr>
          <p:nvPr>
            <p:ph type="body" sz="quarter" idx="27" hasCustomPrompt="1"/>
          </p:nvPr>
        </p:nvSpPr>
        <p:spPr>
          <a:xfrm>
            <a:off x="6127139"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5" name="Text Placeholder 13"/>
          <p:cNvSpPr>
            <a:spLocks noGrp="1"/>
          </p:cNvSpPr>
          <p:nvPr>
            <p:ph type="body" sz="quarter" idx="28" hasCustomPrompt="1"/>
          </p:nvPr>
        </p:nvSpPr>
        <p:spPr>
          <a:xfrm>
            <a:off x="5550371"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56" name="Text Placeholder 13"/>
          <p:cNvSpPr>
            <a:spLocks noGrp="1"/>
          </p:cNvSpPr>
          <p:nvPr>
            <p:ph type="body" sz="quarter" idx="29" hasCustomPrompt="1"/>
          </p:nvPr>
        </p:nvSpPr>
        <p:spPr>
          <a:xfrm>
            <a:off x="3878672"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7" name="Text Placeholder 13"/>
          <p:cNvSpPr>
            <a:spLocks noGrp="1"/>
          </p:cNvSpPr>
          <p:nvPr>
            <p:ph type="body" sz="quarter" idx="30" hasCustomPrompt="1"/>
          </p:nvPr>
        </p:nvSpPr>
        <p:spPr>
          <a:xfrm>
            <a:off x="3301903"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8" name="Text Placeholder 13"/>
          <p:cNvSpPr>
            <a:spLocks noGrp="1"/>
          </p:cNvSpPr>
          <p:nvPr>
            <p:ph type="body" sz="quarter" idx="31" hasCustomPrompt="1"/>
          </p:nvPr>
        </p:nvSpPr>
        <p:spPr>
          <a:xfrm>
            <a:off x="2725135"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90" name="Text Placeholder 12"/>
          <p:cNvSpPr>
            <a:spLocks noGrp="1"/>
          </p:cNvSpPr>
          <p:nvPr>
            <p:ph type="body" sz="quarter" idx="32" hasCustomPrompt="1"/>
          </p:nvPr>
        </p:nvSpPr>
        <p:spPr>
          <a:xfrm rot="18900000">
            <a:off x="3692425"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3</a:t>
            </a:r>
            <a:endParaRPr lang="en-US"/>
          </a:p>
        </p:txBody>
      </p:sp>
      <p:sp>
        <p:nvSpPr>
          <p:cNvPr id="91" name="Text Placeholder 12"/>
          <p:cNvSpPr>
            <a:spLocks noGrp="1"/>
          </p:cNvSpPr>
          <p:nvPr>
            <p:ph type="body" sz="quarter" idx="33" hasCustomPrompt="1"/>
          </p:nvPr>
        </p:nvSpPr>
        <p:spPr>
          <a:xfrm rot="18900000">
            <a:off x="6589071"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4</a:t>
            </a:r>
            <a:endParaRPr lang="en-US"/>
          </a:p>
        </p:txBody>
      </p:sp>
      <p:sp>
        <p:nvSpPr>
          <p:cNvPr id="92" name="Text Placeholder 12"/>
          <p:cNvSpPr>
            <a:spLocks noGrp="1"/>
          </p:cNvSpPr>
          <p:nvPr>
            <p:ph type="body" sz="quarter" idx="34" hasCustomPrompt="1"/>
          </p:nvPr>
        </p:nvSpPr>
        <p:spPr>
          <a:xfrm rot="2700000">
            <a:off x="6589071"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2</a:t>
            </a:r>
            <a:endParaRPr lang="en-US"/>
          </a:p>
        </p:txBody>
      </p:sp>
      <p:sp>
        <p:nvSpPr>
          <p:cNvPr id="93" name="Text Placeholder 12"/>
          <p:cNvSpPr>
            <a:spLocks noGrp="1"/>
          </p:cNvSpPr>
          <p:nvPr>
            <p:ph type="body" sz="quarter" idx="35" hasCustomPrompt="1"/>
          </p:nvPr>
        </p:nvSpPr>
        <p:spPr>
          <a:xfrm rot="2700000">
            <a:off x="3692425"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1</a:t>
            </a:r>
            <a:endParaRPr lang="en-US"/>
          </a:p>
        </p:txBody>
      </p:sp>
      <p:sp>
        <p:nvSpPr>
          <p:cNvPr id="106" name="Text Placeholder 13"/>
          <p:cNvSpPr>
            <a:spLocks noGrp="1"/>
          </p:cNvSpPr>
          <p:nvPr>
            <p:ph type="body" sz="quarter" idx="36" hasCustomPrompt="1"/>
          </p:nvPr>
        </p:nvSpPr>
        <p:spPr>
          <a:xfrm>
            <a:off x="2725135"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07" name="Text Placeholder 13"/>
          <p:cNvSpPr>
            <a:spLocks noGrp="1"/>
          </p:cNvSpPr>
          <p:nvPr>
            <p:ph type="body" sz="quarter" idx="37" hasCustomPrompt="1"/>
          </p:nvPr>
        </p:nvSpPr>
        <p:spPr>
          <a:xfrm>
            <a:off x="3301903"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08" name="Text Placeholder 13"/>
          <p:cNvSpPr>
            <a:spLocks noGrp="1"/>
          </p:cNvSpPr>
          <p:nvPr>
            <p:ph type="body" sz="quarter" idx="38" hasCustomPrompt="1"/>
          </p:nvPr>
        </p:nvSpPr>
        <p:spPr>
          <a:xfrm>
            <a:off x="3878672"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12" name="Text Placeholder 13"/>
          <p:cNvSpPr>
            <a:spLocks noGrp="1"/>
          </p:cNvSpPr>
          <p:nvPr>
            <p:ph type="body" sz="quarter" idx="39" hasCustomPrompt="1"/>
          </p:nvPr>
        </p:nvSpPr>
        <p:spPr>
          <a:xfrm>
            <a:off x="5550371"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13" name="Text Placeholder 13"/>
          <p:cNvSpPr>
            <a:spLocks noGrp="1"/>
          </p:cNvSpPr>
          <p:nvPr>
            <p:ph type="body" sz="quarter" idx="40" hasCustomPrompt="1"/>
          </p:nvPr>
        </p:nvSpPr>
        <p:spPr>
          <a:xfrm>
            <a:off x="6127139"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14" name="Text Placeholder 13"/>
          <p:cNvSpPr>
            <a:spLocks noGrp="1"/>
          </p:cNvSpPr>
          <p:nvPr>
            <p:ph type="body" sz="quarter" idx="41" hasCustomPrompt="1"/>
          </p:nvPr>
        </p:nvSpPr>
        <p:spPr>
          <a:xfrm>
            <a:off x="6703908"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smtClean="0"/>
              <a:t>Effect</a:t>
            </a:r>
            <a:endParaRPr lang="en-US"/>
          </a:p>
        </p:txBody>
      </p:sp>
      <p:sp>
        <p:nvSpPr>
          <p:cNvPr id="36" name="Text Placeholder 13"/>
          <p:cNvSpPr>
            <a:spLocks noGrp="1"/>
          </p:cNvSpPr>
          <p:nvPr>
            <p:ph type="body" sz="quarter" idx="49" hasCustomPrompt="1"/>
          </p:nvPr>
        </p:nvSpPr>
        <p:spPr>
          <a:xfrm>
            <a:off x="1312517"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37" name="Text Placeholder 13"/>
          <p:cNvSpPr>
            <a:spLocks noGrp="1"/>
          </p:cNvSpPr>
          <p:nvPr>
            <p:ph type="body" sz="quarter" idx="50" hasCustomPrompt="1"/>
          </p:nvPr>
        </p:nvSpPr>
        <p:spPr>
          <a:xfrm>
            <a:off x="735748"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38" name="Text Placeholder 13"/>
          <p:cNvSpPr>
            <a:spLocks noGrp="1"/>
          </p:cNvSpPr>
          <p:nvPr>
            <p:ph type="body" sz="quarter" idx="51" hasCustomPrompt="1"/>
          </p:nvPr>
        </p:nvSpPr>
        <p:spPr>
          <a:xfrm>
            <a:off x="158980"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39" name="Text Placeholder 12"/>
          <p:cNvSpPr>
            <a:spLocks noGrp="1"/>
          </p:cNvSpPr>
          <p:nvPr>
            <p:ph type="body" sz="quarter" idx="52" hasCustomPrompt="1"/>
          </p:nvPr>
        </p:nvSpPr>
        <p:spPr>
          <a:xfrm rot="18900000">
            <a:off x="1126270"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3</a:t>
            </a:r>
            <a:endParaRPr lang="en-US"/>
          </a:p>
        </p:txBody>
      </p:sp>
      <p:sp>
        <p:nvSpPr>
          <p:cNvPr id="40" name="Text Placeholder 12"/>
          <p:cNvSpPr>
            <a:spLocks noGrp="1"/>
          </p:cNvSpPr>
          <p:nvPr>
            <p:ph type="body" sz="quarter" idx="53" hasCustomPrompt="1"/>
          </p:nvPr>
        </p:nvSpPr>
        <p:spPr>
          <a:xfrm rot="2700000">
            <a:off x="1126270"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1</a:t>
            </a:r>
            <a:endParaRPr lang="en-US"/>
          </a:p>
        </p:txBody>
      </p:sp>
      <p:sp>
        <p:nvSpPr>
          <p:cNvPr id="41" name="Text Placeholder 13"/>
          <p:cNvSpPr>
            <a:spLocks noGrp="1"/>
          </p:cNvSpPr>
          <p:nvPr>
            <p:ph type="body" sz="quarter" idx="54" hasCustomPrompt="1"/>
          </p:nvPr>
        </p:nvSpPr>
        <p:spPr>
          <a:xfrm>
            <a:off x="158980"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42" name="Text Placeholder 13"/>
          <p:cNvSpPr>
            <a:spLocks noGrp="1"/>
          </p:cNvSpPr>
          <p:nvPr>
            <p:ph type="body" sz="quarter" idx="55" hasCustomPrompt="1"/>
          </p:nvPr>
        </p:nvSpPr>
        <p:spPr>
          <a:xfrm>
            <a:off x="735748"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44" name="Text Placeholder 13"/>
          <p:cNvSpPr>
            <a:spLocks noGrp="1"/>
          </p:cNvSpPr>
          <p:nvPr>
            <p:ph type="body" sz="quarter" idx="56" hasCustomPrompt="1"/>
          </p:nvPr>
        </p:nvSpPr>
        <p:spPr>
          <a:xfrm>
            <a:off x="1312517"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45" name="Text Placeholder 12"/>
          <p:cNvSpPr>
            <a:spLocks noGrp="1"/>
          </p:cNvSpPr>
          <p:nvPr>
            <p:ph type="body" sz="quarter" idx="46" hasCustomPrompt="1"/>
          </p:nvPr>
        </p:nvSpPr>
        <p:spPr>
          <a:xfrm>
            <a:off x="1323289" y="3624716"/>
            <a:ext cx="8287056"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Cause &amp; Effect Fishbone Diagram</a:t>
            </a:r>
            <a:endParaRPr lang="en-US"/>
          </a:p>
        </p:txBody>
      </p:sp>
      <p:grpSp>
        <p:nvGrpSpPr>
          <p:cNvPr id="43" name="Group 42"/>
          <p:cNvGrpSpPr/>
          <p:nvPr userDrawn="1"/>
        </p:nvGrpSpPr>
        <p:grpSpPr>
          <a:xfrm>
            <a:off x="0" y="6766560"/>
            <a:ext cx="12192000" cy="91440"/>
            <a:chOff x="0" y="4480421"/>
            <a:chExt cx="12192000" cy="91440"/>
          </a:xfrm>
        </p:grpSpPr>
        <p:sp>
          <p:nvSpPr>
            <p:cNvPr id="46" name="Rectangle 4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52460920"/>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1</a:t>
            </a:r>
            <a:endParaRPr lang="en-US"/>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4</a:t>
            </a:r>
            <a:endParaRPr lang="en-US"/>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3</a:t>
            </a:r>
            <a:endParaRPr lang="en-US"/>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6" name="Text Placeholder 13"/>
          <p:cNvSpPr>
            <a:spLocks noGrp="1"/>
          </p:cNvSpPr>
          <p:nvPr>
            <p:ph type="body" sz="quarter" idx="35"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67" name="Text Placeholder 12"/>
          <p:cNvSpPr>
            <a:spLocks noGrp="1"/>
          </p:cNvSpPr>
          <p:nvPr>
            <p:ph type="body" sz="quarter" idx="36"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2</a:t>
            </a:r>
            <a:endParaRPr lang="en-US"/>
          </a:p>
        </p:txBody>
      </p:sp>
      <p:sp>
        <p:nvSpPr>
          <p:cNvPr id="68" name="Text Placeholder 13"/>
          <p:cNvSpPr>
            <a:spLocks noGrp="1"/>
          </p:cNvSpPr>
          <p:nvPr>
            <p:ph type="body" sz="quarter" idx="37"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69" name="Text Placeholder 13"/>
          <p:cNvSpPr>
            <a:spLocks noGrp="1"/>
          </p:cNvSpPr>
          <p:nvPr>
            <p:ph type="body" sz="quarter" idx="38"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0310763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6E18DBF4-37B7-4C4F-9728-A1C100B177EE}" type="slidenum">
              <a:rPr lang="en-US" smtClean="0"/>
              <a:pPr/>
              <a:t>‹#›</a:t>
            </a:fld>
            <a:endParaRPr lang="en-US"/>
          </a:p>
        </p:txBody>
      </p:sp>
    </p:spTree>
    <p:extLst>
      <p:ext uri="{BB962C8B-B14F-4D97-AF65-F5344CB8AC3E}">
        <p14:creationId xmlns:p14="http://schemas.microsoft.com/office/powerpoint/2010/main" val="4103733219"/>
      </p:ext>
    </p:extLst>
  </p:cSld>
  <p:clrMapOvr>
    <a:masterClrMapping/>
  </p:clrMapOvr>
  <p:hf hdr="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1</a:t>
            </a:r>
            <a:endParaRPr lang="en-US"/>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4</a:t>
            </a:r>
            <a:endParaRPr lang="en-US"/>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3</a:t>
            </a:r>
            <a:endParaRPr lang="en-US"/>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6" name="Text Placeholder 13"/>
          <p:cNvSpPr>
            <a:spLocks noGrp="1"/>
          </p:cNvSpPr>
          <p:nvPr>
            <p:ph type="body" sz="quarter" idx="35" hasCustomPrompt="1"/>
          </p:nvPr>
        </p:nvSpPr>
        <p:spPr>
          <a:xfrm>
            <a:off x="2864769"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smtClean="0"/>
              <a:t>List items for Title 1</a:t>
            </a:r>
            <a:endParaRPr lang="en-US"/>
          </a:p>
        </p:txBody>
      </p:sp>
      <p:sp>
        <p:nvSpPr>
          <p:cNvPr id="67" name="Text Placeholder 12"/>
          <p:cNvSpPr>
            <a:spLocks noGrp="1"/>
          </p:cNvSpPr>
          <p:nvPr>
            <p:ph type="body" sz="quarter" idx="36" hasCustomPrompt="1"/>
          </p:nvPr>
        </p:nvSpPr>
        <p:spPr>
          <a:xfrm>
            <a:off x="2864769" y="1548551"/>
            <a:ext cx="3585150" cy="838987"/>
          </a:xfrm>
          <a:solidFill>
            <a:schemeClr val="accent1"/>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smtClean="0"/>
              <a:t>Option 2</a:t>
            </a:r>
            <a:endParaRPr lang="en-US"/>
          </a:p>
        </p:txBody>
      </p:sp>
      <p:sp>
        <p:nvSpPr>
          <p:cNvPr id="68" name="Text Placeholder 13"/>
          <p:cNvSpPr>
            <a:spLocks noGrp="1"/>
          </p:cNvSpPr>
          <p:nvPr>
            <p:ph type="body" sz="quarter" idx="37" hasCustomPrompt="1"/>
          </p:nvPr>
        </p:nvSpPr>
        <p:spPr>
          <a:xfrm>
            <a:off x="2864769"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smtClean="0"/>
              <a:t>Price Here</a:t>
            </a:r>
            <a:endParaRPr lang="en-US"/>
          </a:p>
        </p:txBody>
      </p:sp>
      <p:sp>
        <p:nvSpPr>
          <p:cNvPr id="69" name="Text Placeholder 13"/>
          <p:cNvSpPr>
            <a:spLocks noGrp="1"/>
          </p:cNvSpPr>
          <p:nvPr>
            <p:ph type="body" sz="quarter" idx="38" hasCustomPrompt="1"/>
          </p:nvPr>
        </p:nvSpPr>
        <p:spPr>
          <a:xfrm>
            <a:off x="2864769"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smtClean="0"/>
              <a:t>Price: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4296154"/>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able 3">
    <p:spTree>
      <p:nvGrpSpPr>
        <p:cNvPr id="1" name=""/>
        <p:cNvGrpSpPr/>
        <p:nvPr/>
      </p:nvGrpSpPr>
      <p:grpSpPr>
        <a:xfrm>
          <a:off x="0" y="0"/>
          <a:ext cx="0" cy="0"/>
          <a:chOff x="0" y="0"/>
          <a:chExt cx="0" cy="0"/>
        </a:xfrm>
      </p:grpSpPr>
      <p:sp>
        <p:nvSpPr>
          <p:cNvPr id="35" name="Text Placeholder 13"/>
          <p:cNvSpPr>
            <a:spLocks noGrp="1"/>
          </p:cNvSpPr>
          <p:nvPr>
            <p:ph type="body" sz="quarter" idx="39"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36" name="Text Placeholder 12"/>
          <p:cNvSpPr>
            <a:spLocks noGrp="1"/>
          </p:cNvSpPr>
          <p:nvPr>
            <p:ph type="body" sz="quarter" idx="40"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2</a:t>
            </a:r>
            <a:endParaRPr lang="en-US"/>
          </a:p>
        </p:txBody>
      </p:sp>
      <p:sp>
        <p:nvSpPr>
          <p:cNvPr id="37" name="Text Placeholder 13"/>
          <p:cNvSpPr>
            <a:spLocks noGrp="1"/>
          </p:cNvSpPr>
          <p:nvPr>
            <p:ph type="body" sz="quarter" idx="41"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38" name="Text Placeholder 13"/>
          <p:cNvSpPr>
            <a:spLocks noGrp="1"/>
          </p:cNvSpPr>
          <p:nvPr>
            <p:ph type="body" sz="quarter" idx="42"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1</a:t>
            </a:r>
            <a:endParaRPr lang="en-US"/>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4</a:t>
            </a:r>
            <a:endParaRPr lang="en-US"/>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6" name="Text Placeholder 13"/>
          <p:cNvSpPr>
            <a:spLocks noGrp="1"/>
          </p:cNvSpPr>
          <p:nvPr>
            <p:ph type="body" sz="quarter" idx="35" hasCustomPrompt="1"/>
          </p:nvPr>
        </p:nvSpPr>
        <p:spPr>
          <a:xfrm>
            <a:off x="5742081"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smtClean="0"/>
              <a:t>List items for Title 1</a:t>
            </a:r>
            <a:endParaRPr lang="en-US"/>
          </a:p>
        </p:txBody>
      </p:sp>
      <p:sp>
        <p:nvSpPr>
          <p:cNvPr id="67" name="Text Placeholder 12"/>
          <p:cNvSpPr>
            <a:spLocks noGrp="1"/>
          </p:cNvSpPr>
          <p:nvPr>
            <p:ph type="body" sz="quarter" idx="36" hasCustomPrompt="1"/>
          </p:nvPr>
        </p:nvSpPr>
        <p:spPr>
          <a:xfrm>
            <a:off x="5742081" y="1548551"/>
            <a:ext cx="3585150" cy="838987"/>
          </a:xfrm>
          <a:solidFill>
            <a:schemeClr val="accent3"/>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smtClean="0"/>
              <a:t>Option 3</a:t>
            </a:r>
            <a:endParaRPr lang="en-US"/>
          </a:p>
        </p:txBody>
      </p:sp>
      <p:sp>
        <p:nvSpPr>
          <p:cNvPr id="68" name="Text Placeholder 13"/>
          <p:cNvSpPr>
            <a:spLocks noGrp="1"/>
          </p:cNvSpPr>
          <p:nvPr>
            <p:ph type="body" sz="quarter" idx="37" hasCustomPrompt="1"/>
          </p:nvPr>
        </p:nvSpPr>
        <p:spPr>
          <a:xfrm>
            <a:off x="5742081"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smtClean="0"/>
              <a:t>Price Here</a:t>
            </a:r>
            <a:endParaRPr lang="en-US"/>
          </a:p>
        </p:txBody>
      </p:sp>
      <p:sp>
        <p:nvSpPr>
          <p:cNvPr id="69" name="Text Placeholder 13"/>
          <p:cNvSpPr>
            <a:spLocks noGrp="1"/>
          </p:cNvSpPr>
          <p:nvPr>
            <p:ph type="body" sz="quarter" idx="38" hasCustomPrompt="1"/>
          </p:nvPr>
        </p:nvSpPr>
        <p:spPr>
          <a:xfrm>
            <a:off x="5742081"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smtClean="0"/>
              <a:t>Price: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6777120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able 4">
    <p:spTree>
      <p:nvGrpSpPr>
        <p:cNvPr id="1" name=""/>
        <p:cNvGrpSpPr/>
        <p:nvPr/>
      </p:nvGrpSpPr>
      <p:grpSpPr>
        <a:xfrm>
          <a:off x="0" y="0"/>
          <a:ext cx="0" cy="0"/>
          <a:chOff x="0" y="0"/>
          <a:chExt cx="0" cy="0"/>
        </a:xfrm>
      </p:grpSpPr>
      <p:sp>
        <p:nvSpPr>
          <p:cNvPr id="6" name="Rectangle 5"/>
          <p:cNvSpPr/>
          <p:nvPr userDrawn="1"/>
        </p:nvSpPr>
        <p:spPr>
          <a:xfrm>
            <a:off x="482600"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userDrawn="1"/>
        </p:nvSpPr>
        <p:spPr>
          <a:xfrm>
            <a:off x="4474972"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userDrawn="1"/>
        </p:nvSpPr>
        <p:spPr>
          <a:xfrm>
            <a:off x="8467344"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1" name="Text Placeholder 12"/>
          <p:cNvSpPr>
            <a:spLocks noGrp="1"/>
          </p:cNvSpPr>
          <p:nvPr>
            <p:ph type="body" sz="quarter" idx="24" hasCustomPrompt="1"/>
          </p:nvPr>
        </p:nvSpPr>
        <p:spPr>
          <a:xfrm>
            <a:off x="482600"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smtClean="0"/>
              <a:t>Option 1</a:t>
            </a:r>
            <a:endParaRPr lang="en-US"/>
          </a:p>
        </p:txBody>
      </p:sp>
      <p:sp>
        <p:nvSpPr>
          <p:cNvPr id="32" name="Text Placeholder 13"/>
          <p:cNvSpPr>
            <a:spLocks noGrp="1"/>
          </p:cNvSpPr>
          <p:nvPr>
            <p:ph type="body" sz="quarter" idx="25" hasCustomPrompt="1"/>
          </p:nvPr>
        </p:nvSpPr>
        <p:spPr>
          <a:xfrm>
            <a:off x="482600"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smtClean="0"/>
              <a:t>Price Here</a:t>
            </a:r>
            <a:endParaRPr lang="en-US"/>
          </a:p>
        </p:txBody>
      </p:sp>
      <p:sp>
        <p:nvSpPr>
          <p:cNvPr id="34" name="Text Placeholder 13"/>
          <p:cNvSpPr>
            <a:spLocks noGrp="1"/>
          </p:cNvSpPr>
          <p:nvPr>
            <p:ph type="body" sz="quarter" idx="26" hasCustomPrompt="1"/>
          </p:nvPr>
        </p:nvSpPr>
        <p:spPr>
          <a:xfrm>
            <a:off x="482600"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1</a:t>
            </a:r>
            <a:endParaRPr lang="en-US"/>
          </a:p>
        </p:txBody>
      </p:sp>
      <p:sp>
        <p:nvSpPr>
          <p:cNvPr id="40" name="Text Placeholder 12"/>
          <p:cNvSpPr>
            <a:spLocks noGrp="1"/>
          </p:cNvSpPr>
          <p:nvPr>
            <p:ph type="body" sz="quarter" idx="28" hasCustomPrompt="1"/>
          </p:nvPr>
        </p:nvSpPr>
        <p:spPr>
          <a:xfrm>
            <a:off x="8467345"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smtClean="0"/>
              <a:t>Option 3</a:t>
            </a:r>
            <a:endParaRPr lang="en-US"/>
          </a:p>
        </p:txBody>
      </p:sp>
      <p:sp>
        <p:nvSpPr>
          <p:cNvPr id="41" name="Text Placeholder 13"/>
          <p:cNvSpPr>
            <a:spLocks noGrp="1"/>
          </p:cNvSpPr>
          <p:nvPr>
            <p:ph type="body" sz="quarter" idx="29" hasCustomPrompt="1"/>
          </p:nvPr>
        </p:nvSpPr>
        <p:spPr>
          <a:xfrm>
            <a:off x="8467345"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smtClean="0"/>
              <a:t>Price Here</a:t>
            </a:r>
            <a:endParaRPr lang="en-US"/>
          </a:p>
        </p:txBody>
      </p:sp>
      <p:sp>
        <p:nvSpPr>
          <p:cNvPr id="42" name="Text Placeholder 13"/>
          <p:cNvSpPr>
            <a:spLocks noGrp="1"/>
          </p:cNvSpPr>
          <p:nvPr>
            <p:ph type="body" sz="quarter" idx="30" hasCustomPrompt="1"/>
          </p:nvPr>
        </p:nvSpPr>
        <p:spPr>
          <a:xfrm>
            <a:off x="8467345"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1</a:t>
            </a:r>
            <a:endParaRPr lang="en-US"/>
          </a:p>
        </p:txBody>
      </p:sp>
      <p:sp>
        <p:nvSpPr>
          <p:cNvPr id="55" name="Text Placeholder 12"/>
          <p:cNvSpPr>
            <a:spLocks noGrp="1"/>
          </p:cNvSpPr>
          <p:nvPr>
            <p:ph type="body" sz="quarter" idx="36" hasCustomPrompt="1"/>
          </p:nvPr>
        </p:nvSpPr>
        <p:spPr>
          <a:xfrm>
            <a:off x="4474972"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smtClean="0"/>
              <a:t>Option 2</a:t>
            </a:r>
            <a:endParaRPr lang="en-US"/>
          </a:p>
        </p:txBody>
      </p:sp>
      <p:sp>
        <p:nvSpPr>
          <p:cNvPr id="56" name="Text Placeholder 13"/>
          <p:cNvSpPr>
            <a:spLocks noGrp="1"/>
          </p:cNvSpPr>
          <p:nvPr>
            <p:ph type="body" sz="quarter" idx="37" hasCustomPrompt="1"/>
          </p:nvPr>
        </p:nvSpPr>
        <p:spPr>
          <a:xfrm>
            <a:off x="4474972"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smtClean="0"/>
              <a:t>Price Here</a:t>
            </a:r>
            <a:endParaRPr lang="en-US"/>
          </a:p>
        </p:txBody>
      </p:sp>
      <p:sp>
        <p:nvSpPr>
          <p:cNvPr id="57" name="Text Placeholder 13"/>
          <p:cNvSpPr>
            <a:spLocks noGrp="1"/>
          </p:cNvSpPr>
          <p:nvPr>
            <p:ph type="body" sz="quarter" idx="38" hasCustomPrompt="1"/>
          </p:nvPr>
        </p:nvSpPr>
        <p:spPr>
          <a:xfrm>
            <a:off x="4474972"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1</a:t>
            </a:r>
            <a:endParaRPr lang="en-US"/>
          </a:p>
        </p:txBody>
      </p:sp>
      <p:sp>
        <p:nvSpPr>
          <p:cNvPr id="58" name="Text Placeholder 13"/>
          <p:cNvSpPr>
            <a:spLocks noGrp="1"/>
          </p:cNvSpPr>
          <p:nvPr>
            <p:ph type="body" sz="quarter" idx="39" hasCustomPrompt="1"/>
          </p:nvPr>
        </p:nvSpPr>
        <p:spPr>
          <a:xfrm>
            <a:off x="482600"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2</a:t>
            </a:r>
            <a:endParaRPr lang="en-US"/>
          </a:p>
        </p:txBody>
      </p:sp>
      <p:sp>
        <p:nvSpPr>
          <p:cNvPr id="60" name="Text Placeholder 13"/>
          <p:cNvSpPr>
            <a:spLocks noGrp="1"/>
          </p:cNvSpPr>
          <p:nvPr>
            <p:ph type="body" sz="quarter" idx="40" hasCustomPrompt="1"/>
          </p:nvPr>
        </p:nvSpPr>
        <p:spPr>
          <a:xfrm>
            <a:off x="8467345"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2</a:t>
            </a:r>
            <a:endParaRPr lang="en-US"/>
          </a:p>
        </p:txBody>
      </p:sp>
      <p:sp>
        <p:nvSpPr>
          <p:cNvPr id="61" name="Text Placeholder 13"/>
          <p:cNvSpPr>
            <a:spLocks noGrp="1"/>
          </p:cNvSpPr>
          <p:nvPr>
            <p:ph type="body" sz="quarter" idx="41" hasCustomPrompt="1"/>
          </p:nvPr>
        </p:nvSpPr>
        <p:spPr>
          <a:xfrm>
            <a:off x="4474972"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2</a:t>
            </a:r>
            <a:endParaRPr lang="en-US"/>
          </a:p>
        </p:txBody>
      </p:sp>
      <p:sp>
        <p:nvSpPr>
          <p:cNvPr id="62" name="Text Placeholder 13"/>
          <p:cNvSpPr>
            <a:spLocks noGrp="1"/>
          </p:cNvSpPr>
          <p:nvPr>
            <p:ph type="body" sz="quarter" idx="42" hasCustomPrompt="1"/>
          </p:nvPr>
        </p:nvSpPr>
        <p:spPr>
          <a:xfrm>
            <a:off x="482600"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3</a:t>
            </a:r>
            <a:endParaRPr lang="en-US"/>
          </a:p>
        </p:txBody>
      </p:sp>
      <p:sp>
        <p:nvSpPr>
          <p:cNvPr id="63" name="Text Placeholder 13"/>
          <p:cNvSpPr>
            <a:spLocks noGrp="1"/>
          </p:cNvSpPr>
          <p:nvPr>
            <p:ph type="body" sz="quarter" idx="43" hasCustomPrompt="1"/>
          </p:nvPr>
        </p:nvSpPr>
        <p:spPr>
          <a:xfrm>
            <a:off x="8467345"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3</a:t>
            </a:r>
            <a:endParaRPr lang="en-US"/>
          </a:p>
        </p:txBody>
      </p:sp>
      <p:sp>
        <p:nvSpPr>
          <p:cNvPr id="64" name="Text Placeholder 13"/>
          <p:cNvSpPr>
            <a:spLocks noGrp="1"/>
          </p:cNvSpPr>
          <p:nvPr>
            <p:ph type="body" sz="quarter" idx="44" hasCustomPrompt="1"/>
          </p:nvPr>
        </p:nvSpPr>
        <p:spPr>
          <a:xfrm>
            <a:off x="4474972"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3</a:t>
            </a:r>
            <a:endParaRPr lang="en-US"/>
          </a:p>
        </p:txBody>
      </p:sp>
      <p:sp>
        <p:nvSpPr>
          <p:cNvPr id="65" name="Text Placeholder 13"/>
          <p:cNvSpPr>
            <a:spLocks noGrp="1"/>
          </p:cNvSpPr>
          <p:nvPr>
            <p:ph type="body" sz="quarter" idx="45" hasCustomPrompt="1"/>
          </p:nvPr>
        </p:nvSpPr>
        <p:spPr>
          <a:xfrm>
            <a:off x="482600"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4</a:t>
            </a:r>
            <a:endParaRPr lang="en-US"/>
          </a:p>
        </p:txBody>
      </p:sp>
      <p:sp>
        <p:nvSpPr>
          <p:cNvPr id="70" name="Text Placeholder 13"/>
          <p:cNvSpPr>
            <a:spLocks noGrp="1"/>
          </p:cNvSpPr>
          <p:nvPr>
            <p:ph type="body" sz="quarter" idx="46" hasCustomPrompt="1"/>
          </p:nvPr>
        </p:nvSpPr>
        <p:spPr>
          <a:xfrm>
            <a:off x="8467345"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4</a:t>
            </a:r>
            <a:endParaRPr lang="en-US"/>
          </a:p>
        </p:txBody>
      </p:sp>
      <p:sp>
        <p:nvSpPr>
          <p:cNvPr id="71" name="Text Placeholder 13"/>
          <p:cNvSpPr>
            <a:spLocks noGrp="1"/>
          </p:cNvSpPr>
          <p:nvPr>
            <p:ph type="body" sz="quarter" idx="47" hasCustomPrompt="1"/>
          </p:nvPr>
        </p:nvSpPr>
        <p:spPr>
          <a:xfrm>
            <a:off x="4474972"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4</a:t>
            </a:r>
            <a:endParaRPr lang="en-US"/>
          </a:p>
        </p:txBody>
      </p:sp>
      <p:sp>
        <p:nvSpPr>
          <p:cNvPr id="72" name="Text Placeholder 13"/>
          <p:cNvSpPr>
            <a:spLocks noGrp="1"/>
          </p:cNvSpPr>
          <p:nvPr>
            <p:ph type="body" sz="quarter" idx="48" hasCustomPrompt="1"/>
          </p:nvPr>
        </p:nvSpPr>
        <p:spPr>
          <a:xfrm>
            <a:off x="482600"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5</a:t>
            </a:r>
            <a:endParaRPr lang="en-US"/>
          </a:p>
        </p:txBody>
      </p:sp>
      <p:sp>
        <p:nvSpPr>
          <p:cNvPr id="73" name="Text Placeholder 13"/>
          <p:cNvSpPr>
            <a:spLocks noGrp="1"/>
          </p:cNvSpPr>
          <p:nvPr>
            <p:ph type="body" sz="quarter" idx="49" hasCustomPrompt="1"/>
          </p:nvPr>
        </p:nvSpPr>
        <p:spPr>
          <a:xfrm>
            <a:off x="8467345"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5</a:t>
            </a:r>
            <a:endParaRPr lang="en-US"/>
          </a:p>
        </p:txBody>
      </p:sp>
      <p:sp>
        <p:nvSpPr>
          <p:cNvPr id="74" name="Text Placeholder 13"/>
          <p:cNvSpPr>
            <a:spLocks noGrp="1"/>
          </p:cNvSpPr>
          <p:nvPr>
            <p:ph type="body" sz="quarter" idx="50" hasCustomPrompt="1"/>
          </p:nvPr>
        </p:nvSpPr>
        <p:spPr>
          <a:xfrm>
            <a:off x="4474972"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5</a:t>
            </a:r>
            <a:endParaRPr lang="en-US"/>
          </a:p>
        </p:txBody>
      </p:sp>
      <p:grpSp>
        <p:nvGrpSpPr>
          <p:cNvPr id="11" name="Group 10"/>
          <p:cNvGrpSpPr/>
          <p:nvPr userDrawn="1"/>
        </p:nvGrpSpPr>
        <p:grpSpPr>
          <a:xfrm>
            <a:off x="482600" y="3192136"/>
            <a:ext cx="3242056" cy="1584010"/>
            <a:chOff x="482600" y="3192136"/>
            <a:chExt cx="3242056" cy="1584010"/>
          </a:xfrm>
        </p:grpSpPr>
        <p:cxnSp>
          <p:nvCxnSpPr>
            <p:cNvPr id="9" name="Straight Connector 8"/>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81" name="Text Placeholder 13"/>
          <p:cNvSpPr>
            <a:spLocks noGrp="1"/>
          </p:cNvSpPr>
          <p:nvPr>
            <p:ph type="body" sz="quarter" idx="51" hasCustomPrompt="1"/>
          </p:nvPr>
        </p:nvSpPr>
        <p:spPr>
          <a:xfrm>
            <a:off x="4474972"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smtClean="0"/>
              <a:t>Comment here</a:t>
            </a:r>
            <a:endParaRPr lang="en-US"/>
          </a:p>
        </p:txBody>
      </p:sp>
      <p:sp>
        <p:nvSpPr>
          <p:cNvPr id="82" name="Text Placeholder 13"/>
          <p:cNvSpPr>
            <a:spLocks noGrp="1"/>
          </p:cNvSpPr>
          <p:nvPr>
            <p:ph type="body" sz="quarter" idx="52" hasCustomPrompt="1"/>
          </p:nvPr>
        </p:nvSpPr>
        <p:spPr>
          <a:xfrm>
            <a:off x="482600"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smtClean="0"/>
              <a:t>Comment here</a:t>
            </a:r>
            <a:endParaRPr lang="en-US"/>
          </a:p>
        </p:txBody>
      </p:sp>
      <p:sp>
        <p:nvSpPr>
          <p:cNvPr id="85" name="Text Placeholder 13"/>
          <p:cNvSpPr>
            <a:spLocks noGrp="1"/>
          </p:cNvSpPr>
          <p:nvPr>
            <p:ph type="body" sz="quarter" idx="53" hasCustomPrompt="1"/>
          </p:nvPr>
        </p:nvSpPr>
        <p:spPr>
          <a:xfrm>
            <a:off x="8467345"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smtClean="0"/>
              <a:t>Comment here</a:t>
            </a:r>
            <a:endParaRPr lang="en-US"/>
          </a:p>
        </p:txBody>
      </p:sp>
      <p:grpSp>
        <p:nvGrpSpPr>
          <p:cNvPr id="86" name="Group 85"/>
          <p:cNvGrpSpPr/>
          <p:nvPr userDrawn="1"/>
        </p:nvGrpSpPr>
        <p:grpSpPr>
          <a:xfrm>
            <a:off x="4474972" y="3192136"/>
            <a:ext cx="3242056" cy="1584010"/>
            <a:chOff x="482600" y="3192136"/>
            <a:chExt cx="3242056" cy="1584010"/>
          </a:xfrm>
        </p:grpSpPr>
        <p:cxnSp>
          <p:nvCxnSpPr>
            <p:cNvPr id="87" name="Straight Connector 86"/>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a:off x="8467344" y="3192136"/>
            <a:ext cx="3242056" cy="1584010"/>
            <a:chOff x="482600" y="3192136"/>
            <a:chExt cx="3242056" cy="1584010"/>
          </a:xfrm>
        </p:grpSpPr>
        <p:cxnSp>
          <p:nvCxnSpPr>
            <p:cNvPr id="93" name="Straight Connector 92"/>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a:off x="0" y="6766560"/>
            <a:ext cx="12192000" cy="91440"/>
            <a:chOff x="0" y="4480421"/>
            <a:chExt cx="12192000" cy="91440"/>
          </a:xfrm>
        </p:grpSpPr>
        <p:sp>
          <p:nvSpPr>
            <p:cNvPr id="66" name="Rectangle 6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72125672"/>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482600" y="1619250"/>
            <a:ext cx="11226801"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7073808"/>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ull width 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0" y="1619250"/>
            <a:ext cx="12192000"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55646353"/>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ap and char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17" name="Text Placeholder 12"/>
          <p:cNvSpPr>
            <a:spLocks noGrp="1"/>
          </p:cNvSpPr>
          <p:nvPr>
            <p:ph type="body" sz="quarter" idx="28" hasCustomPrompt="1"/>
          </p:nvPr>
        </p:nvSpPr>
        <p:spPr>
          <a:xfrm>
            <a:off x="8467345"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26" name="Text Placeholder 12"/>
          <p:cNvSpPr>
            <a:spLocks noGrp="1"/>
          </p:cNvSpPr>
          <p:nvPr>
            <p:ph type="body" sz="quarter" idx="36" hasCustomPrompt="1"/>
          </p:nvPr>
        </p:nvSpPr>
        <p:spPr>
          <a:xfrm>
            <a:off x="4472940"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6" name="Text Placeholder 5"/>
          <p:cNvSpPr>
            <a:spLocks noGrp="1"/>
          </p:cNvSpPr>
          <p:nvPr>
            <p:ph type="body" sz="quarter" idx="39"/>
          </p:nvPr>
        </p:nvSpPr>
        <p:spPr>
          <a:xfrm>
            <a:off x="482598"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29" name="Text Placeholder 5"/>
          <p:cNvSpPr>
            <a:spLocks noGrp="1"/>
          </p:cNvSpPr>
          <p:nvPr>
            <p:ph type="body" sz="quarter" idx="40"/>
          </p:nvPr>
        </p:nvSpPr>
        <p:spPr>
          <a:xfrm>
            <a:off x="4472940"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30" name="Text Placeholder 5"/>
          <p:cNvSpPr>
            <a:spLocks noGrp="1"/>
          </p:cNvSpPr>
          <p:nvPr>
            <p:ph type="body" sz="quarter" idx="41"/>
          </p:nvPr>
        </p:nvSpPr>
        <p:spPr>
          <a:xfrm>
            <a:off x="8467345"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12" name="Chart Placeholder 11"/>
          <p:cNvSpPr>
            <a:spLocks noGrp="1"/>
          </p:cNvSpPr>
          <p:nvPr>
            <p:ph type="chart" sz="quarter" idx="42"/>
          </p:nvPr>
        </p:nvSpPr>
        <p:spPr>
          <a:xfrm>
            <a:off x="482598" y="4730711"/>
            <a:ext cx="3246120" cy="1517689"/>
          </a:xfrm>
        </p:spPr>
        <p:txBody>
          <a:bodyPr/>
          <a:lstStyle/>
          <a:p>
            <a:endParaRPr lang="en-US"/>
          </a:p>
        </p:txBody>
      </p:sp>
      <p:sp>
        <p:nvSpPr>
          <p:cNvPr id="31" name="Chart Placeholder 11"/>
          <p:cNvSpPr>
            <a:spLocks noGrp="1"/>
          </p:cNvSpPr>
          <p:nvPr>
            <p:ph type="chart" sz="quarter" idx="43"/>
          </p:nvPr>
        </p:nvSpPr>
        <p:spPr>
          <a:xfrm>
            <a:off x="4472940" y="4730711"/>
            <a:ext cx="3246120" cy="1517689"/>
          </a:xfrm>
        </p:spPr>
        <p:txBody>
          <a:bodyPr/>
          <a:lstStyle/>
          <a:p>
            <a:endParaRPr lang="en-US"/>
          </a:p>
        </p:txBody>
      </p:sp>
      <p:sp>
        <p:nvSpPr>
          <p:cNvPr id="32" name="Chart Placeholder 11"/>
          <p:cNvSpPr>
            <a:spLocks noGrp="1"/>
          </p:cNvSpPr>
          <p:nvPr>
            <p:ph type="chart" sz="quarter" idx="44"/>
          </p:nvPr>
        </p:nvSpPr>
        <p:spPr>
          <a:xfrm>
            <a:off x="8467345" y="4730711"/>
            <a:ext cx="3246120" cy="1517689"/>
          </a:xfrm>
        </p:spPr>
        <p:txBody>
          <a:bodyPr/>
          <a:lstStyle/>
          <a:p>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7065074"/>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map and 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4224965"/>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6" name="Text Placeholder 5"/>
          <p:cNvSpPr>
            <a:spLocks noGrp="1"/>
          </p:cNvSpPr>
          <p:nvPr>
            <p:ph type="body" sz="quarter" idx="39"/>
          </p:nvPr>
        </p:nvSpPr>
        <p:spPr>
          <a:xfrm>
            <a:off x="482598" y="4851219"/>
            <a:ext cx="5613402"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4287180"/>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ap and 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694810"/>
            <a:ext cx="274320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6" name="Text Placeholder 5"/>
          <p:cNvSpPr>
            <a:spLocks noGrp="1"/>
          </p:cNvSpPr>
          <p:nvPr>
            <p:ph type="body" sz="quarter" idx="39"/>
          </p:nvPr>
        </p:nvSpPr>
        <p:spPr>
          <a:xfrm>
            <a:off x="482598" y="3302053"/>
            <a:ext cx="2743200" cy="2666947"/>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42379331"/>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ap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5361758"/>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COUNTRY</a:t>
            </a:r>
            <a:endParaRPr lang="en-US"/>
          </a:p>
        </p:txBody>
      </p:sp>
      <p:sp>
        <p:nvSpPr>
          <p:cNvPr id="24" name="Text Placeholder 5"/>
          <p:cNvSpPr>
            <a:spLocks noGrp="1"/>
          </p:cNvSpPr>
          <p:nvPr>
            <p:ph type="body" sz="quarter" idx="45"/>
          </p:nvPr>
        </p:nvSpPr>
        <p:spPr>
          <a:xfrm>
            <a:off x="6642100" y="1668688"/>
            <a:ext cx="5067302" cy="28906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cxnSp>
        <p:nvCxnSpPr>
          <p:cNvPr id="8" name="Straight Connector 7"/>
          <p:cNvCxnSpPr/>
          <p:nvPr userDrawn="1"/>
        </p:nvCxnSpPr>
        <p:spPr>
          <a:xfrm>
            <a:off x="6642100" y="4714194"/>
            <a:ext cx="5067302" cy="0"/>
          </a:xfrm>
          <a:prstGeom prst="line">
            <a:avLst/>
          </a:prstGeom>
          <a:ln>
            <a:solidFill>
              <a:schemeClr val="bg2">
                <a:lumMod val="60000"/>
                <a:lumOff val="40000"/>
              </a:schemeClr>
            </a:solidFill>
          </a:ln>
        </p:spPr>
        <p:style>
          <a:lnRef idx="1">
            <a:schemeClr val="accent2"/>
          </a:lnRef>
          <a:fillRef idx="0">
            <a:schemeClr val="accent2"/>
          </a:fillRef>
          <a:effectRef idx="0">
            <a:schemeClr val="accent2"/>
          </a:effectRef>
          <a:fontRef idx="minor">
            <a:schemeClr val="tx1"/>
          </a:fontRef>
        </p:style>
      </p:cxnSp>
      <p:grpSp>
        <p:nvGrpSpPr>
          <p:cNvPr id="16" name="Group 15"/>
          <p:cNvGrpSpPr/>
          <p:nvPr userDrawn="1"/>
        </p:nvGrpSpPr>
        <p:grpSpPr>
          <a:xfrm>
            <a:off x="0" y="6766560"/>
            <a:ext cx="12192000" cy="91440"/>
            <a:chOff x="0" y="4480421"/>
            <a:chExt cx="12192000" cy="91440"/>
          </a:xfrm>
        </p:grpSpPr>
        <p:sp>
          <p:nvSpPr>
            <p:cNvPr id="17" name="Rectangle 1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98819205"/>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voic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able Placeholder 8"/>
          <p:cNvSpPr>
            <a:spLocks noGrp="1"/>
          </p:cNvSpPr>
          <p:nvPr>
            <p:ph type="tbl" sz="quarter" idx="13"/>
          </p:nvPr>
        </p:nvSpPr>
        <p:spPr>
          <a:xfrm>
            <a:off x="7126514" y="1654175"/>
            <a:ext cx="4586952" cy="1988911"/>
          </a:xfrm>
        </p:spPr>
        <p:txBody>
          <a:bodyPr/>
          <a:lstStyle/>
          <a:p>
            <a:endParaRPr lang="en-US"/>
          </a:p>
        </p:txBody>
      </p:sp>
      <p:sp>
        <p:nvSpPr>
          <p:cNvPr id="25" name="Table Placeholder 8"/>
          <p:cNvSpPr>
            <a:spLocks noGrp="1"/>
          </p:cNvSpPr>
          <p:nvPr>
            <p:ph type="tbl" sz="quarter" idx="14"/>
          </p:nvPr>
        </p:nvSpPr>
        <p:spPr>
          <a:xfrm>
            <a:off x="482598" y="4125686"/>
            <a:ext cx="11230867" cy="2086323"/>
          </a:xfrm>
        </p:spPr>
        <p:txBody>
          <a:bodyPr/>
          <a:lstStyle/>
          <a:p>
            <a:endParaRPr lang="en-US"/>
          </a:p>
        </p:txBody>
      </p:sp>
      <p:sp>
        <p:nvSpPr>
          <p:cNvPr id="11" name="Text Placeholder 10"/>
          <p:cNvSpPr>
            <a:spLocks noGrp="1"/>
          </p:cNvSpPr>
          <p:nvPr>
            <p:ph type="body" sz="quarter" idx="15" hasCustomPrompt="1"/>
          </p:nvPr>
        </p:nvSpPr>
        <p:spPr>
          <a:xfrm>
            <a:off x="482598" y="1981511"/>
            <a:ext cx="5236031" cy="1890071"/>
          </a:xfrm>
        </p:spPr>
        <p:txBody>
          <a:bodyPr>
            <a:normAutofit/>
          </a:bodyPr>
          <a:lstStyle>
            <a:lvl1pPr marL="0" indent="0">
              <a:spcBef>
                <a:spcPts val="0"/>
              </a:spcBef>
              <a:buNone/>
              <a:defRPr sz="1600"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Supplier information (address, phone #, etc.)</a:t>
            </a:r>
            <a:endParaRPr lang="en-US"/>
          </a:p>
        </p:txBody>
      </p:sp>
      <p:sp>
        <p:nvSpPr>
          <p:cNvPr id="26" name="Text Placeholder 10"/>
          <p:cNvSpPr>
            <a:spLocks noGrp="1"/>
          </p:cNvSpPr>
          <p:nvPr>
            <p:ph type="body" sz="quarter" idx="16" hasCustomPrompt="1"/>
          </p:nvPr>
        </p:nvSpPr>
        <p:spPr>
          <a:xfrm>
            <a:off x="482597" y="1630415"/>
            <a:ext cx="5236031" cy="332086"/>
          </a:xfrm>
        </p:spPr>
        <p:txBody>
          <a:bodyPr>
            <a:noAutofit/>
          </a:bodyPr>
          <a:lstStyle>
            <a:lvl1pPr marL="0" indent="0">
              <a:buNone/>
              <a:defRPr sz="1800" b="1"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Invoice to:</a:t>
            </a:r>
            <a:endParaRPr lang="en-US"/>
          </a:p>
        </p:txBody>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2728603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7" name="投影片編號版面配置區 6"/>
          <p:cNvSpPr>
            <a:spLocks noGrp="1"/>
          </p:cNvSpPr>
          <p:nvPr>
            <p:ph type="sldNum" sz="quarter" idx="12"/>
          </p:nvPr>
        </p:nvSpPr>
        <p:spPr/>
        <p:txBody>
          <a:bodyPr/>
          <a:lstStyle/>
          <a:p>
            <a:fld id="{6E18DBF4-37B7-4C4F-9728-A1C100B177EE}" type="slidenum">
              <a:rPr lang="en-US" smtClean="0"/>
              <a:pPr/>
              <a:t>‹#›</a:t>
            </a:fld>
            <a:endParaRPr lang="en-US"/>
          </a:p>
        </p:txBody>
      </p:sp>
    </p:spTree>
    <p:extLst>
      <p:ext uri="{BB962C8B-B14F-4D97-AF65-F5344CB8AC3E}">
        <p14:creationId xmlns:p14="http://schemas.microsoft.com/office/powerpoint/2010/main" val="1150225470"/>
      </p:ext>
    </p:extLst>
  </p:cSld>
  <p:clrMapOvr>
    <a:masterClrMapping/>
  </p:clrMapOvr>
  <p:hf hdr="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and 6 icons lef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82598"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17" name="Text Placeholder 10"/>
          <p:cNvSpPr>
            <a:spLocks noGrp="1"/>
          </p:cNvSpPr>
          <p:nvPr>
            <p:ph type="body" sz="quarter" idx="16" hasCustomPrompt="1"/>
          </p:nvPr>
        </p:nvSpPr>
        <p:spPr>
          <a:xfrm>
            <a:off x="48259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4" name="Text Placeholder 10"/>
          <p:cNvSpPr>
            <a:spLocks noGrp="1"/>
          </p:cNvSpPr>
          <p:nvPr>
            <p:ph type="body" sz="quarter" idx="17" hasCustomPrompt="1"/>
          </p:nvPr>
        </p:nvSpPr>
        <p:spPr>
          <a:xfrm>
            <a:off x="1718562"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7" name="Text Placeholder 10"/>
          <p:cNvSpPr>
            <a:spLocks noGrp="1"/>
          </p:cNvSpPr>
          <p:nvPr>
            <p:ph type="body" sz="quarter" idx="18" hasCustomPrompt="1"/>
          </p:nvPr>
        </p:nvSpPr>
        <p:spPr>
          <a:xfrm>
            <a:off x="2954526"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8" name="Text Placeholder 10"/>
          <p:cNvSpPr>
            <a:spLocks noGrp="1"/>
          </p:cNvSpPr>
          <p:nvPr>
            <p:ph type="body" sz="quarter" idx="19" hasCustomPrompt="1"/>
          </p:nvPr>
        </p:nvSpPr>
        <p:spPr>
          <a:xfrm>
            <a:off x="4190490"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9" name="Text Placeholder 10"/>
          <p:cNvSpPr>
            <a:spLocks noGrp="1"/>
          </p:cNvSpPr>
          <p:nvPr>
            <p:ph type="body" sz="quarter" idx="20" hasCustomPrompt="1"/>
          </p:nvPr>
        </p:nvSpPr>
        <p:spPr>
          <a:xfrm>
            <a:off x="5426454"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0" name="Text Placeholder 10"/>
          <p:cNvSpPr>
            <a:spLocks noGrp="1"/>
          </p:cNvSpPr>
          <p:nvPr>
            <p:ph type="body" sz="quarter" idx="21" hasCustomPrompt="1"/>
          </p:nvPr>
        </p:nvSpPr>
        <p:spPr>
          <a:xfrm>
            <a:off x="666241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1" name="Text Placeholder 10"/>
          <p:cNvSpPr>
            <a:spLocks noGrp="1"/>
          </p:cNvSpPr>
          <p:nvPr>
            <p:ph type="body" sz="quarter" idx="22" hasCustomPrompt="1"/>
          </p:nvPr>
        </p:nvSpPr>
        <p:spPr>
          <a:xfrm>
            <a:off x="48259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38" name="Text Placeholder 10"/>
          <p:cNvSpPr>
            <a:spLocks noGrp="1"/>
          </p:cNvSpPr>
          <p:nvPr>
            <p:ph type="body" sz="quarter" idx="28" hasCustomPrompt="1"/>
          </p:nvPr>
        </p:nvSpPr>
        <p:spPr>
          <a:xfrm>
            <a:off x="482598"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39" name="Text Placeholder 10"/>
          <p:cNvSpPr>
            <a:spLocks noGrp="1"/>
          </p:cNvSpPr>
          <p:nvPr>
            <p:ph type="body" sz="quarter" idx="29" hasCustomPrompt="1"/>
          </p:nvPr>
        </p:nvSpPr>
        <p:spPr>
          <a:xfrm>
            <a:off x="1718562"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0" name="Text Placeholder 10"/>
          <p:cNvSpPr>
            <a:spLocks noGrp="1"/>
          </p:cNvSpPr>
          <p:nvPr>
            <p:ph type="body" sz="quarter" idx="30" hasCustomPrompt="1"/>
          </p:nvPr>
        </p:nvSpPr>
        <p:spPr>
          <a:xfrm>
            <a:off x="2954526"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1" name="Text Placeholder 10"/>
          <p:cNvSpPr>
            <a:spLocks noGrp="1"/>
          </p:cNvSpPr>
          <p:nvPr>
            <p:ph type="body" sz="quarter" idx="31" hasCustomPrompt="1"/>
          </p:nvPr>
        </p:nvSpPr>
        <p:spPr>
          <a:xfrm>
            <a:off x="4190490"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2" name="Text Placeholder 10"/>
          <p:cNvSpPr>
            <a:spLocks noGrp="1"/>
          </p:cNvSpPr>
          <p:nvPr>
            <p:ph type="body" sz="quarter" idx="32" hasCustomPrompt="1"/>
          </p:nvPr>
        </p:nvSpPr>
        <p:spPr>
          <a:xfrm>
            <a:off x="5426454"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3" name="Text Placeholder 10"/>
          <p:cNvSpPr>
            <a:spLocks noGrp="1"/>
          </p:cNvSpPr>
          <p:nvPr>
            <p:ph type="body" sz="quarter" idx="33" hasCustomPrompt="1"/>
          </p:nvPr>
        </p:nvSpPr>
        <p:spPr>
          <a:xfrm>
            <a:off x="666241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4" name="Text Placeholder 10"/>
          <p:cNvSpPr>
            <a:spLocks noGrp="1"/>
          </p:cNvSpPr>
          <p:nvPr>
            <p:ph type="body" sz="quarter" idx="34" hasCustomPrompt="1"/>
          </p:nvPr>
        </p:nvSpPr>
        <p:spPr>
          <a:xfrm>
            <a:off x="482598"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title here</a:t>
            </a:r>
            <a:endParaRPr lang="en-US"/>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068793"/>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and 6 icons righ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774183"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17" name="Text Placeholder 10"/>
          <p:cNvSpPr>
            <a:spLocks noGrp="1"/>
          </p:cNvSpPr>
          <p:nvPr>
            <p:ph type="body" sz="quarter" idx="16" hasCustomPrompt="1"/>
          </p:nvPr>
        </p:nvSpPr>
        <p:spPr>
          <a:xfrm>
            <a:off x="477418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4" name="Text Placeholder 10"/>
          <p:cNvSpPr>
            <a:spLocks noGrp="1"/>
          </p:cNvSpPr>
          <p:nvPr>
            <p:ph type="body" sz="quarter" idx="17" hasCustomPrompt="1"/>
          </p:nvPr>
        </p:nvSpPr>
        <p:spPr>
          <a:xfrm>
            <a:off x="6010147"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7" name="Text Placeholder 10"/>
          <p:cNvSpPr>
            <a:spLocks noGrp="1"/>
          </p:cNvSpPr>
          <p:nvPr>
            <p:ph type="body" sz="quarter" idx="18" hasCustomPrompt="1"/>
          </p:nvPr>
        </p:nvSpPr>
        <p:spPr>
          <a:xfrm>
            <a:off x="7246111"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8" name="Text Placeholder 10"/>
          <p:cNvSpPr>
            <a:spLocks noGrp="1"/>
          </p:cNvSpPr>
          <p:nvPr>
            <p:ph type="body" sz="quarter" idx="19" hasCustomPrompt="1"/>
          </p:nvPr>
        </p:nvSpPr>
        <p:spPr>
          <a:xfrm>
            <a:off x="8482075"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9" name="Text Placeholder 10"/>
          <p:cNvSpPr>
            <a:spLocks noGrp="1"/>
          </p:cNvSpPr>
          <p:nvPr>
            <p:ph type="body" sz="quarter" idx="20" hasCustomPrompt="1"/>
          </p:nvPr>
        </p:nvSpPr>
        <p:spPr>
          <a:xfrm>
            <a:off x="9718039"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0" name="Text Placeholder 10"/>
          <p:cNvSpPr>
            <a:spLocks noGrp="1"/>
          </p:cNvSpPr>
          <p:nvPr>
            <p:ph type="body" sz="quarter" idx="21" hasCustomPrompt="1"/>
          </p:nvPr>
        </p:nvSpPr>
        <p:spPr>
          <a:xfrm>
            <a:off x="1095400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1" name="Text Placeholder 10"/>
          <p:cNvSpPr>
            <a:spLocks noGrp="1"/>
          </p:cNvSpPr>
          <p:nvPr>
            <p:ph type="body" sz="quarter" idx="22" hasCustomPrompt="1"/>
          </p:nvPr>
        </p:nvSpPr>
        <p:spPr>
          <a:xfrm>
            <a:off x="477418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38" name="Text Placeholder 10"/>
          <p:cNvSpPr>
            <a:spLocks noGrp="1"/>
          </p:cNvSpPr>
          <p:nvPr>
            <p:ph type="body" sz="quarter" idx="28" hasCustomPrompt="1"/>
          </p:nvPr>
        </p:nvSpPr>
        <p:spPr>
          <a:xfrm>
            <a:off x="4774183"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39" name="Text Placeholder 10"/>
          <p:cNvSpPr>
            <a:spLocks noGrp="1"/>
          </p:cNvSpPr>
          <p:nvPr>
            <p:ph type="body" sz="quarter" idx="29" hasCustomPrompt="1"/>
          </p:nvPr>
        </p:nvSpPr>
        <p:spPr>
          <a:xfrm>
            <a:off x="6010147"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0" name="Text Placeholder 10"/>
          <p:cNvSpPr>
            <a:spLocks noGrp="1"/>
          </p:cNvSpPr>
          <p:nvPr>
            <p:ph type="body" sz="quarter" idx="30" hasCustomPrompt="1"/>
          </p:nvPr>
        </p:nvSpPr>
        <p:spPr>
          <a:xfrm>
            <a:off x="7246111"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1" name="Text Placeholder 10"/>
          <p:cNvSpPr>
            <a:spLocks noGrp="1"/>
          </p:cNvSpPr>
          <p:nvPr>
            <p:ph type="body" sz="quarter" idx="31" hasCustomPrompt="1"/>
          </p:nvPr>
        </p:nvSpPr>
        <p:spPr>
          <a:xfrm>
            <a:off x="8482075"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2" name="Text Placeholder 10"/>
          <p:cNvSpPr>
            <a:spLocks noGrp="1"/>
          </p:cNvSpPr>
          <p:nvPr>
            <p:ph type="body" sz="quarter" idx="32" hasCustomPrompt="1"/>
          </p:nvPr>
        </p:nvSpPr>
        <p:spPr>
          <a:xfrm>
            <a:off x="9718039"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3" name="Text Placeholder 10"/>
          <p:cNvSpPr>
            <a:spLocks noGrp="1"/>
          </p:cNvSpPr>
          <p:nvPr>
            <p:ph type="body" sz="quarter" idx="33" hasCustomPrompt="1"/>
          </p:nvPr>
        </p:nvSpPr>
        <p:spPr>
          <a:xfrm>
            <a:off x="1095400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4" name="Text Placeholder 10"/>
          <p:cNvSpPr>
            <a:spLocks noGrp="1"/>
          </p:cNvSpPr>
          <p:nvPr>
            <p:ph type="body" sz="quarter" idx="34" hasCustomPrompt="1"/>
          </p:nvPr>
        </p:nvSpPr>
        <p:spPr>
          <a:xfrm>
            <a:off x="4774183"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title here</a:t>
            </a:r>
            <a:endParaRPr lang="en-US"/>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648693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c">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24" name="Picture Placeholder 5"/>
          <p:cNvSpPr>
            <a:spLocks noGrp="1"/>
          </p:cNvSpPr>
          <p:nvPr>
            <p:ph type="pic" sz="quarter" idx="22"/>
          </p:nvPr>
        </p:nvSpPr>
        <p:spPr>
          <a:xfrm>
            <a:off x="1273978" y="1965559"/>
            <a:ext cx="4581144" cy="2587752"/>
          </a:xfrm>
        </p:spPr>
        <p:txBody>
          <a:bodyPr/>
          <a:lstStyle/>
          <a:p>
            <a:endParaRPr lang="en-US"/>
          </a:p>
        </p:txBody>
      </p:sp>
      <p:grpSp>
        <p:nvGrpSpPr>
          <p:cNvPr id="37" name="Group 36"/>
          <p:cNvGrpSpPr/>
          <p:nvPr userDrawn="1"/>
        </p:nvGrpSpPr>
        <p:grpSpPr>
          <a:xfrm>
            <a:off x="0" y="6766560"/>
            <a:ext cx="12192000" cy="91440"/>
            <a:chOff x="0" y="4480421"/>
            <a:chExt cx="12192000" cy="91440"/>
          </a:xfrm>
        </p:grpSpPr>
        <p:sp>
          <p:nvSpPr>
            <p:cNvPr id="40" name="Rectangle 3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0694163"/>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MacBoo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pic>
        <p:nvPicPr>
          <p:cNvPr id="3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2608" y="1801199"/>
            <a:ext cx="6167436" cy="354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Picture Placeholder 4"/>
          <p:cNvSpPr>
            <a:spLocks noGrp="1"/>
          </p:cNvSpPr>
          <p:nvPr>
            <p:ph type="pic" sz="quarter" idx="22"/>
          </p:nvPr>
        </p:nvSpPr>
        <p:spPr>
          <a:xfrm>
            <a:off x="963750" y="2037929"/>
            <a:ext cx="4645152" cy="2895111"/>
          </a:xfrm>
        </p:spPr>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92389070"/>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Pad blac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userDrawn="1"/>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chemeClr val="tx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6" name="Shape 8"/>
            <p:cNvSpPr/>
            <p:nvPr userDrawn="1"/>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86201936"/>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pple watch">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7" name="Freeform 9"/>
          <p:cNvSpPr>
            <a:spLocks/>
          </p:cNvSpPr>
          <p:nvPr userDrawn="1"/>
        </p:nvSpPr>
        <p:spPr bwMode="auto">
          <a:xfrm>
            <a:off x="4523145" y="2996164"/>
            <a:ext cx="177209" cy="410605"/>
          </a:xfrm>
          <a:custGeom>
            <a:avLst/>
            <a:gdLst>
              <a:gd name="T0" fmla="*/ 62 w 123"/>
              <a:gd name="T1" fmla="*/ 0 h 285"/>
              <a:gd name="T2" fmla="*/ 81 w 123"/>
              <a:gd name="T3" fmla="*/ 4 h 285"/>
              <a:gd name="T4" fmla="*/ 98 w 123"/>
              <a:gd name="T5" fmla="*/ 11 h 285"/>
              <a:gd name="T6" fmla="*/ 111 w 123"/>
              <a:gd name="T7" fmla="*/ 25 h 285"/>
              <a:gd name="T8" fmla="*/ 121 w 123"/>
              <a:gd name="T9" fmla="*/ 42 h 285"/>
              <a:gd name="T10" fmla="*/ 123 w 123"/>
              <a:gd name="T11" fmla="*/ 61 h 285"/>
              <a:gd name="T12" fmla="*/ 123 w 123"/>
              <a:gd name="T13" fmla="*/ 224 h 285"/>
              <a:gd name="T14" fmla="*/ 121 w 123"/>
              <a:gd name="T15" fmla="*/ 243 h 285"/>
              <a:gd name="T16" fmla="*/ 111 w 123"/>
              <a:gd name="T17" fmla="*/ 260 h 285"/>
              <a:gd name="T18" fmla="*/ 98 w 123"/>
              <a:gd name="T19" fmla="*/ 273 h 285"/>
              <a:gd name="T20" fmla="*/ 81 w 123"/>
              <a:gd name="T21" fmla="*/ 282 h 285"/>
              <a:gd name="T22" fmla="*/ 62 w 123"/>
              <a:gd name="T23" fmla="*/ 285 h 285"/>
              <a:gd name="T24" fmla="*/ 42 w 123"/>
              <a:gd name="T25" fmla="*/ 282 h 285"/>
              <a:gd name="T26" fmla="*/ 25 w 123"/>
              <a:gd name="T27" fmla="*/ 273 h 285"/>
              <a:gd name="T28" fmla="*/ 12 w 123"/>
              <a:gd name="T29" fmla="*/ 260 h 285"/>
              <a:gd name="T30" fmla="*/ 3 w 123"/>
              <a:gd name="T31" fmla="*/ 243 h 285"/>
              <a:gd name="T32" fmla="*/ 0 w 123"/>
              <a:gd name="T33" fmla="*/ 224 h 285"/>
              <a:gd name="T34" fmla="*/ 0 w 123"/>
              <a:gd name="T35" fmla="*/ 61 h 285"/>
              <a:gd name="T36" fmla="*/ 3 w 123"/>
              <a:gd name="T37" fmla="*/ 42 h 285"/>
              <a:gd name="T38" fmla="*/ 12 w 123"/>
              <a:gd name="T39" fmla="*/ 25 h 285"/>
              <a:gd name="T40" fmla="*/ 25 w 123"/>
              <a:gd name="T41" fmla="*/ 11 h 285"/>
              <a:gd name="T42" fmla="*/ 42 w 123"/>
              <a:gd name="T43" fmla="*/ 4 h 285"/>
              <a:gd name="T44" fmla="*/ 62 w 123"/>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285">
                <a:moveTo>
                  <a:pt x="62" y="0"/>
                </a:moveTo>
                <a:lnTo>
                  <a:pt x="81" y="4"/>
                </a:lnTo>
                <a:lnTo>
                  <a:pt x="98" y="11"/>
                </a:lnTo>
                <a:lnTo>
                  <a:pt x="111" y="25"/>
                </a:lnTo>
                <a:lnTo>
                  <a:pt x="121" y="42"/>
                </a:lnTo>
                <a:lnTo>
                  <a:pt x="123" y="61"/>
                </a:lnTo>
                <a:lnTo>
                  <a:pt x="123" y="224"/>
                </a:lnTo>
                <a:lnTo>
                  <a:pt x="121" y="243"/>
                </a:lnTo>
                <a:lnTo>
                  <a:pt x="111" y="260"/>
                </a:lnTo>
                <a:lnTo>
                  <a:pt x="98" y="273"/>
                </a:lnTo>
                <a:lnTo>
                  <a:pt x="81" y="282"/>
                </a:lnTo>
                <a:lnTo>
                  <a:pt x="62" y="285"/>
                </a:lnTo>
                <a:lnTo>
                  <a:pt x="42" y="282"/>
                </a:lnTo>
                <a:lnTo>
                  <a:pt x="25" y="273"/>
                </a:lnTo>
                <a:lnTo>
                  <a:pt x="12" y="260"/>
                </a:lnTo>
                <a:lnTo>
                  <a:pt x="3" y="243"/>
                </a:lnTo>
                <a:lnTo>
                  <a:pt x="0" y="224"/>
                </a:lnTo>
                <a:lnTo>
                  <a:pt x="0" y="61"/>
                </a:lnTo>
                <a:lnTo>
                  <a:pt x="3" y="42"/>
                </a:lnTo>
                <a:lnTo>
                  <a:pt x="12" y="25"/>
                </a:lnTo>
                <a:lnTo>
                  <a:pt x="25" y="11"/>
                </a:lnTo>
                <a:lnTo>
                  <a:pt x="42" y="4"/>
                </a:lnTo>
                <a:lnTo>
                  <a:pt x="6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10"/>
          <p:cNvSpPr>
            <a:spLocks/>
          </p:cNvSpPr>
          <p:nvPr userDrawn="1"/>
        </p:nvSpPr>
        <p:spPr bwMode="auto">
          <a:xfrm>
            <a:off x="4569248" y="4203183"/>
            <a:ext cx="122461" cy="609423"/>
          </a:xfrm>
          <a:custGeom>
            <a:avLst/>
            <a:gdLst>
              <a:gd name="T0" fmla="*/ 42 w 85"/>
              <a:gd name="T1" fmla="*/ 0 h 423"/>
              <a:gd name="T2" fmla="*/ 59 w 85"/>
              <a:gd name="T3" fmla="*/ 4 h 423"/>
              <a:gd name="T4" fmla="*/ 72 w 85"/>
              <a:gd name="T5" fmla="*/ 13 h 423"/>
              <a:gd name="T6" fmla="*/ 81 w 85"/>
              <a:gd name="T7" fmla="*/ 27 h 423"/>
              <a:gd name="T8" fmla="*/ 85 w 85"/>
              <a:gd name="T9" fmla="*/ 44 h 423"/>
              <a:gd name="T10" fmla="*/ 85 w 85"/>
              <a:gd name="T11" fmla="*/ 380 h 423"/>
              <a:gd name="T12" fmla="*/ 81 w 85"/>
              <a:gd name="T13" fmla="*/ 397 h 423"/>
              <a:gd name="T14" fmla="*/ 72 w 85"/>
              <a:gd name="T15" fmla="*/ 410 h 423"/>
              <a:gd name="T16" fmla="*/ 59 w 85"/>
              <a:gd name="T17" fmla="*/ 419 h 423"/>
              <a:gd name="T18" fmla="*/ 42 w 85"/>
              <a:gd name="T19" fmla="*/ 423 h 423"/>
              <a:gd name="T20" fmla="*/ 26 w 85"/>
              <a:gd name="T21" fmla="*/ 419 h 423"/>
              <a:gd name="T22" fmla="*/ 11 w 85"/>
              <a:gd name="T23" fmla="*/ 410 h 423"/>
              <a:gd name="T24" fmla="*/ 2 w 85"/>
              <a:gd name="T25" fmla="*/ 397 h 423"/>
              <a:gd name="T26" fmla="*/ 0 w 85"/>
              <a:gd name="T27" fmla="*/ 380 h 423"/>
              <a:gd name="T28" fmla="*/ 0 w 85"/>
              <a:gd name="T29" fmla="*/ 44 h 423"/>
              <a:gd name="T30" fmla="*/ 2 w 85"/>
              <a:gd name="T31" fmla="*/ 27 h 423"/>
              <a:gd name="T32" fmla="*/ 11 w 85"/>
              <a:gd name="T33" fmla="*/ 13 h 423"/>
              <a:gd name="T34" fmla="*/ 26 w 85"/>
              <a:gd name="T35" fmla="*/ 4 h 423"/>
              <a:gd name="T36" fmla="*/ 42 w 85"/>
              <a:gd name="T3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423">
                <a:moveTo>
                  <a:pt x="42" y="0"/>
                </a:moveTo>
                <a:lnTo>
                  <a:pt x="59" y="4"/>
                </a:lnTo>
                <a:lnTo>
                  <a:pt x="72" y="13"/>
                </a:lnTo>
                <a:lnTo>
                  <a:pt x="81" y="27"/>
                </a:lnTo>
                <a:lnTo>
                  <a:pt x="85" y="44"/>
                </a:lnTo>
                <a:lnTo>
                  <a:pt x="85" y="380"/>
                </a:lnTo>
                <a:lnTo>
                  <a:pt x="81" y="397"/>
                </a:lnTo>
                <a:lnTo>
                  <a:pt x="72" y="410"/>
                </a:lnTo>
                <a:lnTo>
                  <a:pt x="59" y="419"/>
                </a:lnTo>
                <a:lnTo>
                  <a:pt x="42" y="423"/>
                </a:lnTo>
                <a:lnTo>
                  <a:pt x="26" y="419"/>
                </a:lnTo>
                <a:lnTo>
                  <a:pt x="11" y="410"/>
                </a:lnTo>
                <a:lnTo>
                  <a:pt x="2" y="397"/>
                </a:lnTo>
                <a:lnTo>
                  <a:pt x="0" y="380"/>
                </a:lnTo>
                <a:lnTo>
                  <a:pt x="0" y="44"/>
                </a:lnTo>
                <a:lnTo>
                  <a:pt x="2" y="27"/>
                </a:lnTo>
                <a:lnTo>
                  <a:pt x="11" y="13"/>
                </a:lnTo>
                <a:lnTo>
                  <a:pt x="26" y="4"/>
                </a:lnTo>
                <a:lnTo>
                  <a:pt x="4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11"/>
          <p:cNvSpPr>
            <a:spLocks/>
          </p:cNvSpPr>
          <p:nvPr userDrawn="1"/>
        </p:nvSpPr>
        <p:spPr bwMode="auto">
          <a:xfrm>
            <a:off x="1997569" y="1313407"/>
            <a:ext cx="2645155" cy="5077084"/>
          </a:xfrm>
          <a:custGeom>
            <a:avLst/>
            <a:gdLst>
              <a:gd name="T0" fmla="*/ 1141 w 1836"/>
              <a:gd name="T1" fmla="*/ 5 h 3524"/>
              <a:gd name="T2" fmla="*/ 1354 w 1836"/>
              <a:gd name="T3" fmla="*/ 24 h 3524"/>
              <a:gd name="T4" fmla="*/ 1436 w 1836"/>
              <a:gd name="T5" fmla="*/ 59 h 3524"/>
              <a:gd name="T6" fmla="*/ 1480 w 1836"/>
              <a:gd name="T7" fmla="*/ 132 h 3524"/>
              <a:gd name="T8" fmla="*/ 1489 w 1836"/>
              <a:gd name="T9" fmla="*/ 221 h 3524"/>
              <a:gd name="T10" fmla="*/ 1504 w 1836"/>
              <a:gd name="T11" fmla="*/ 384 h 3524"/>
              <a:gd name="T12" fmla="*/ 1545 w 1836"/>
              <a:gd name="T13" fmla="*/ 528 h 3524"/>
              <a:gd name="T14" fmla="*/ 1618 w 1836"/>
              <a:gd name="T15" fmla="*/ 653 h 3524"/>
              <a:gd name="T16" fmla="*/ 1697 w 1836"/>
              <a:gd name="T17" fmla="*/ 725 h 3524"/>
              <a:gd name="T18" fmla="*/ 1760 w 1836"/>
              <a:gd name="T19" fmla="*/ 776 h 3524"/>
              <a:gd name="T20" fmla="*/ 1821 w 1836"/>
              <a:gd name="T21" fmla="*/ 871 h 3524"/>
              <a:gd name="T22" fmla="*/ 1836 w 1836"/>
              <a:gd name="T23" fmla="*/ 2546 h 3524"/>
              <a:gd name="T24" fmla="*/ 1821 w 1836"/>
              <a:gd name="T25" fmla="*/ 2630 h 3524"/>
              <a:gd name="T26" fmla="*/ 1761 w 1836"/>
              <a:gd name="T27" fmla="*/ 2739 h 3524"/>
              <a:gd name="T28" fmla="*/ 1665 w 1836"/>
              <a:gd name="T29" fmla="*/ 2821 h 3524"/>
              <a:gd name="T30" fmla="*/ 1592 w 1836"/>
              <a:gd name="T31" fmla="*/ 2896 h 3524"/>
              <a:gd name="T32" fmla="*/ 1529 w 1836"/>
              <a:gd name="T33" fmla="*/ 3033 h 3524"/>
              <a:gd name="T34" fmla="*/ 1507 w 1836"/>
              <a:gd name="T35" fmla="*/ 3168 h 3524"/>
              <a:gd name="T36" fmla="*/ 1497 w 1836"/>
              <a:gd name="T37" fmla="*/ 3294 h 3524"/>
              <a:gd name="T38" fmla="*/ 1473 w 1836"/>
              <a:gd name="T39" fmla="*/ 3392 h 3524"/>
              <a:gd name="T40" fmla="*/ 1429 w 1836"/>
              <a:gd name="T41" fmla="*/ 3455 h 3524"/>
              <a:gd name="T42" fmla="*/ 1346 w 1836"/>
              <a:gd name="T43" fmla="*/ 3494 h 3524"/>
              <a:gd name="T44" fmla="*/ 1247 w 1836"/>
              <a:gd name="T45" fmla="*/ 3508 h 3524"/>
              <a:gd name="T46" fmla="*/ 918 w 1836"/>
              <a:gd name="T47" fmla="*/ 3524 h 3524"/>
              <a:gd name="T48" fmla="*/ 589 w 1836"/>
              <a:gd name="T49" fmla="*/ 3508 h 3524"/>
              <a:gd name="T50" fmla="*/ 490 w 1836"/>
              <a:gd name="T51" fmla="*/ 3494 h 3524"/>
              <a:gd name="T52" fmla="*/ 407 w 1836"/>
              <a:gd name="T53" fmla="*/ 3455 h 3524"/>
              <a:gd name="T54" fmla="*/ 363 w 1836"/>
              <a:gd name="T55" fmla="*/ 3392 h 3524"/>
              <a:gd name="T56" fmla="*/ 339 w 1836"/>
              <a:gd name="T57" fmla="*/ 3294 h 3524"/>
              <a:gd name="T58" fmla="*/ 329 w 1836"/>
              <a:gd name="T59" fmla="*/ 3168 h 3524"/>
              <a:gd name="T60" fmla="*/ 307 w 1836"/>
              <a:gd name="T61" fmla="*/ 3033 h 3524"/>
              <a:gd name="T62" fmla="*/ 244 w 1836"/>
              <a:gd name="T63" fmla="*/ 2896 h 3524"/>
              <a:gd name="T64" fmla="*/ 171 w 1836"/>
              <a:gd name="T65" fmla="*/ 2821 h 3524"/>
              <a:gd name="T66" fmla="*/ 87 w 1836"/>
              <a:gd name="T67" fmla="*/ 2744 h 3524"/>
              <a:gd name="T68" fmla="*/ 34 w 1836"/>
              <a:gd name="T69" fmla="*/ 2676 h 3524"/>
              <a:gd name="T70" fmla="*/ 6 w 1836"/>
              <a:gd name="T71" fmla="*/ 2589 h 3524"/>
              <a:gd name="T72" fmla="*/ 0 w 1836"/>
              <a:gd name="T73" fmla="*/ 943 h 3524"/>
              <a:gd name="T74" fmla="*/ 30 w 1836"/>
              <a:gd name="T75" fmla="*/ 836 h 3524"/>
              <a:gd name="T76" fmla="*/ 104 w 1836"/>
              <a:gd name="T77" fmla="*/ 750 h 3524"/>
              <a:gd name="T78" fmla="*/ 144 w 1836"/>
              <a:gd name="T79" fmla="*/ 721 h 3524"/>
              <a:gd name="T80" fmla="*/ 240 w 1836"/>
              <a:gd name="T81" fmla="*/ 623 h 3524"/>
              <a:gd name="T82" fmla="*/ 305 w 1836"/>
              <a:gd name="T83" fmla="*/ 487 h 3524"/>
              <a:gd name="T84" fmla="*/ 338 w 1836"/>
              <a:gd name="T85" fmla="*/ 335 h 3524"/>
              <a:gd name="T86" fmla="*/ 347 w 1836"/>
              <a:gd name="T87" fmla="*/ 204 h 3524"/>
              <a:gd name="T88" fmla="*/ 367 w 1836"/>
              <a:gd name="T89" fmla="*/ 103 h 3524"/>
              <a:gd name="T90" fmla="*/ 423 w 1836"/>
              <a:gd name="T91" fmla="*/ 43 h 3524"/>
              <a:gd name="T92" fmla="*/ 517 w 1836"/>
              <a:gd name="T93" fmla="*/ 18 h 3524"/>
              <a:gd name="T94" fmla="*/ 843 w 1836"/>
              <a:gd name="T95" fmla="*/ 0 h 3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6" h="3524">
                <a:moveTo>
                  <a:pt x="843" y="0"/>
                </a:moveTo>
                <a:lnTo>
                  <a:pt x="993" y="0"/>
                </a:lnTo>
                <a:lnTo>
                  <a:pt x="1141" y="5"/>
                </a:lnTo>
                <a:lnTo>
                  <a:pt x="1287" y="16"/>
                </a:lnTo>
                <a:lnTo>
                  <a:pt x="1319" y="18"/>
                </a:lnTo>
                <a:lnTo>
                  <a:pt x="1354" y="24"/>
                </a:lnTo>
                <a:lnTo>
                  <a:pt x="1385" y="31"/>
                </a:lnTo>
                <a:lnTo>
                  <a:pt x="1413" y="43"/>
                </a:lnTo>
                <a:lnTo>
                  <a:pt x="1436" y="59"/>
                </a:lnTo>
                <a:lnTo>
                  <a:pt x="1455" y="80"/>
                </a:lnTo>
                <a:lnTo>
                  <a:pt x="1469" y="103"/>
                </a:lnTo>
                <a:lnTo>
                  <a:pt x="1480" y="132"/>
                </a:lnTo>
                <a:lnTo>
                  <a:pt x="1486" y="166"/>
                </a:lnTo>
                <a:lnTo>
                  <a:pt x="1489" y="204"/>
                </a:lnTo>
                <a:lnTo>
                  <a:pt x="1489" y="221"/>
                </a:lnTo>
                <a:lnTo>
                  <a:pt x="1493" y="284"/>
                </a:lnTo>
                <a:lnTo>
                  <a:pt x="1498" y="334"/>
                </a:lnTo>
                <a:lnTo>
                  <a:pt x="1504" y="384"/>
                </a:lnTo>
                <a:lnTo>
                  <a:pt x="1515" y="432"/>
                </a:lnTo>
                <a:lnTo>
                  <a:pt x="1528" y="480"/>
                </a:lnTo>
                <a:lnTo>
                  <a:pt x="1545" y="528"/>
                </a:lnTo>
                <a:lnTo>
                  <a:pt x="1565" y="572"/>
                </a:lnTo>
                <a:lnTo>
                  <a:pt x="1590" y="614"/>
                </a:lnTo>
                <a:lnTo>
                  <a:pt x="1618" y="653"/>
                </a:lnTo>
                <a:lnTo>
                  <a:pt x="1652" y="689"/>
                </a:lnTo>
                <a:lnTo>
                  <a:pt x="1692" y="721"/>
                </a:lnTo>
                <a:lnTo>
                  <a:pt x="1697" y="725"/>
                </a:lnTo>
                <a:lnTo>
                  <a:pt x="1703" y="729"/>
                </a:lnTo>
                <a:lnTo>
                  <a:pt x="1732" y="750"/>
                </a:lnTo>
                <a:lnTo>
                  <a:pt x="1760" y="776"/>
                </a:lnTo>
                <a:lnTo>
                  <a:pt x="1785" y="805"/>
                </a:lnTo>
                <a:lnTo>
                  <a:pt x="1806" y="836"/>
                </a:lnTo>
                <a:lnTo>
                  <a:pt x="1821" y="871"/>
                </a:lnTo>
                <a:lnTo>
                  <a:pt x="1832" y="906"/>
                </a:lnTo>
                <a:lnTo>
                  <a:pt x="1836" y="943"/>
                </a:lnTo>
                <a:lnTo>
                  <a:pt x="1836" y="2546"/>
                </a:lnTo>
                <a:lnTo>
                  <a:pt x="1834" y="2568"/>
                </a:lnTo>
                <a:lnTo>
                  <a:pt x="1830" y="2589"/>
                </a:lnTo>
                <a:lnTo>
                  <a:pt x="1821" y="2630"/>
                </a:lnTo>
                <a:lnTo>
                  <a:pt x="1806" y="2669"/>
                </a:lnTo>
                <a:lnTo>
                  <a:pt x="1786" y="2705"/>
                </a:lnTo>
                <a:lnTo>
                  <a:pt x="1761" y="2739"/>
                </a:lnTo>
                <a:lnTo>
                  <a:pt x="1731" y="2769"/>
                </a:lnTo>
                <a:lnTo>
                  <a:pt x="1700" y="2796"/>
                </a:lnTo>
                <a:lnTo>
                  <a:pt x="1665" y="2821"/>
                </a:lnTo>
                <a:lnTo>
                  <a:pt x="1646" y="2835"/>
                </a:lnTo>
                <a:lnTo>
                  <a:pt x="1628" y="2850"/>
                </a:lnTo>
                <a:lnTo>
                  <a:pt x="1592" y="2896"/>
                </a:lnTo>
                <a:lnTo>
                  <a:pt x="1566" y="2941"/>
                </a:lnTo>
                <a:lnTo>
                  <a:pt x="1545" y="2987"/>
                </a:lnTo>
                <a:lnTo>
                  <a:pt x="1529" y="3033"/>
                </a:lnTo>
                <a:lnTo>
                  <a:pt x="1519" y="3079"/>
                </a:lnTo>
                <a:lnTo>
                  <a:pt x="1511" y="3125"/>
                </a:lnTo>
                <a:lnTo>
                  <a:pt x="1507" y="3168"/>
                </a:lnTo>
                <a:lnTo>
                  <a:pt x="1503" y="3211"/>
                </a:lnTo>
                <a:lnTo>
                  <a:pt x="1501" y="3253"/>
                </a:lnTo>
                <a:lnTo>
                  <a:pt x="1497" y="3294"/>
                </a:lnTo>
                <a:lnTo>
                  <a:pt x="1491" y="3332"/>
                </a:lnTo>
                <a:lnTo>
                  <a:pt x="1482" y="3367"/>
                </a:lnTo>
                <a:lnTo>
                  <a:pt x="1473" y="3392"/>
                </a:lnTo>
                <a:lnTo>
                  <a:pt x="1463" y="3415"/>
                </a:lnTo>
                <a:lnTo>
                  <a:pt x="1447" y="3436"/>
                </a:lnTo>
                <a:lnTo>
                  <a:pt x="1429" y="3455"/>
                </a:lnTo>
                <a:lnTo>
                  <a:pt x="1406" y="3470"/>
                </a:lnTo>
                <a:lnTo>
                  <a:pt x="1379" y="3483"/>
                </a:lnTo>
                <a:lnTo>
                  <a:pt x="1346" y="3494"/>
                </a:lnTo>
                <a:lnTo>
                  <a:pt x="1307" y="3500"/>
                </a:lnTo>
                <a:lnTo>
                  <a:pt x="1285" y="3503"/>
                </a:lnTo>
                <a:lnTo>
                  <a:pt x="1247" y="3508"/>
                </a:lnTo>
                <a:lnTo>
                  <a:pt x="1139" y="3517"/>
                </a:lnTo>
                <a:lnTo>
                  <a:pt x="1029" y="3523"/>
                </a:lnTo>
                <a:lnTo>
                  <a:pt x="918" y="3524"/>
                </a:lnTo>
                <a:lnTo>
                  <a:pt x="807" y="3523"/>
                </a:lnTo>
                <a:lnTo>
                  <a:pt x="697" y="3517"/>
                </a:lnTo>
                <a:lnTo>
                  <a:pt x="589" y="3508"/>
                </a:lnTo>
                <a:lnTo>
                  <a:pt x="551" y="3503"/>
                </a:lnTo>
                <a:lnTo>
                  <a:pt x="529" y="3500"/>
                </a:lnTo>
                <a:lnTo>
                  <a:pt x="490" y="3494"/>
                </a:lnTo>
                <a:lnTo>
                  <a:pt x="457" y="3483"/>
                </a:lnTo>
                <a:lnTo>
                  <a:pt x="430" y="3470"/>
                </a:lnTo>
                <a:lnTo>
                  <a:pt x="407" y="3455"/>
                </a:lnTo>
                <a:lnTo>
                  <a:pt x="389" y="3436"/>
                </a:lnTo>
                <a:lnTo>
                  <a:pt x="373" y="3415"/>
                </a:lnTo>
                <a:lnTo>
                  <a:pt x="363" y="3392"/>
                </a:lnTo>
                <a:lnTo>
                  <a:pt x="354" y="3367"/>
                </a:lnTo>
                <a:lnTo>
                  <a:pt x="345" y="3332"/>
                </a:lnTo>
                <a:lnTo>
                  <a:pt x="339" y="3294"/>
                </a:lnTo>
                <a:lnTo>
                  <a:pt x="335" y="3253"/>
                </a:lnTo>
                <a:lnTo>
                  <a:pt x="333" y="3211"/>
                </a:lnTo>
                <a:lnTo>
                  <a:pt x="329" y="3168"/>
                </a:lnTo>
                <a:lnTo>
                  <a:pt x="325" y="3125"/>
                </a:lnTo>
                <a:lnTo>
                  <a:pt x="317" y="3079"/>
                </a:lnTo>
                <a:lnTo>
                  <a:pt x="307" y="3033"/>
                </a:lnTo>
                <a:lnTo>
                  <a:pt x="291" y="2987"/>
                </a:lnTo>
                <a:lnTo>
                  <a:pt x="270" y="2941"/>
                </a:lnTo>
                <a:lnTo>
                  <a:pt x="244" y="2896"/>
                </a:lnTo>
                <a:lnTo>
                  <a:pt x="208" y="2850"/>
                </a:lnTo>
                <a:lnTo>
                  <a:pt x="190" y="2835"/>
                </a:lnTo>
                <a:lnTo>
                  <a:pt x="171" y="2821"/>
                </a:lnTo>
                <a:lnTo>
                  <a:pt x="142" y="2800"/>
                </a:lnTo>
                <a:lnTo>
                  <a:pt x="113" y="2774"/>
                </a:lnTo>
                <a:lnTo>
                  <a:pt x="87" y="2744"/>
                </a:lnTo>
                <a:lnTo>
                  <a:pt x="66" y="2724"/>
                </a:lnTo>
                <a:lnTo>
                  <a:pt x="47" y="2701"/>
                </a:lnTo>
                <a:lnTo>
                  <a:pt x="34" y="2676"/>
                </a:lnTo>
                <a:lnTo>
                  <a:pt x="23" y="2648"/>
                </a:lnTo>
                <a:lnTo>
                  <a:pt x="13" y="2619"/>
                </a:lnTo>
                <a:lnTo>
                  <a:pt x="6" y="2589"/>
                </a:lnTo>
                <a:lnTo>
                  <a:pt x="2" y="2568"/>
                </a:lnTo>
                <a:lnTo>
                  <a:pt x="0" y="2546"/>
                </a:lnTo>
                <a:lnTo>
                  <a:pt x="0" y="943"/>
                </a:lnTo>
                <a:lnTo>
                  <a:pt x="4" y="906"/>
                </a:lnTo>
                <a:lnTo>
                  <a:pt x="15" y="871"/>
                </a:lnTo>
                <a:lnTo>
                  <a:pt x="30" y="836"/>
                </a:lnTo>
                <a:lnTo>
                  <a:pt x="51" y="805"/>
                </a:lnTo>
                <a:lnTo>
                  <a:pt x="76" y="776"/>
                </a:lnTo>
                <a:lnTo>
                  <a:pt x="104" y="750"/>
                </a:lnTo>
                <a:lnTo>
                  <a:pt x="133" y="729"/>
                </a:lnTo>
                <a:lnTo>
                  <a:pt x="139" y="725"/>
                </a:lnTo>
                <a:lnTo>
                  <a:pt x="144" y="721"/>
                </a:lnTo>
                <a:lnTo>
                  <a:pt x="180" y="692"/>
                </a:lnTo>
                <a:lnTo>
                  <a:pt x="210" y="662"/>
                </a:lnTo>
                <a:lnTo>
                  <a:pt x="240" y="623"/>
                </a:lnTo>
                <a:lnTo>
                  <a:pt x="266" y="581"/>
                </a:lnTo>
                <a:lnTo>
                  <a:pt x="288" y="535"/>
                </a:lnTo>
                <a:lnTo>
                  <a:pt x="305" y="487"/>
                </a:lnTo>
                <a:lnTo>
                  <a:pt x="320" y="437"/>
                </a:lnTo>
                <a:lnTo>
                  <a:pt x="330" y="386"/>
                </a:lnTo>
                <a:lnTo>
                  <a:pt x="338" y="335"/>
                </a:lnTo>
                <a:lnTo>
                  <a:pt x="343" y="284"/>
                </a:lnTo>
                <a:lnTo>
                  <a:pt x="347" y="221"/>
                </a:lnTo>
                <a:lnTo>
                  <a:pt x="347" y="204"/>
                </a:lnTo>
                <a:lnTo>
                  <a:pt x="350" y="166"/>
                </a:lnTo>
                <a:lnTo>
                  <a:pt x="356" y="132"/>
                </a:lnTo>
                <a:lnTo>
                  <a:pt x="367" y="103"/>
                </a:lnTo>
                <a:lnTo>
                  <a:pt x="381" y="80"/>
                </a:lnTo>
                <a:lnTo>
                  <a:pt x="400" y="59"/>
                </a:lnTo>
                <a:lnTo>
                  <a:pt x="423" y="43"/>
                </a:lnTo>
                <a:lnTo>
                  <a:pt x="451" y="31"/>
                </a:lnTo>
                <a:lnTo>
                  <a:pt x="482" y="24"/>
                </a:lnTo>
                <a:lnTo>
                  <a:pt x="517" y="18"/>
                </a:lnTo>
                <a:lnTo>
                  <a:pt x="549" y="16"/>
                </a:lnTo>
                <a:lnTo>
                  <a:pt x="695" y="5"/>
                </a:lnTo>
                <a:lnTo>
                  <a:pt x="843" y="0"/>
                </a:lnTo>
                <a:close/>
              </a:path>
            </a:pathLst>
          </a:custGeom>
          <a:pattFill prst="wdUpDiag">
            <a:fgClr>
              <a:srgbClr val="C8DB46"/>
            </a:fgClr>
            <a:bgClr>
              <a:srgbClr val="D0E54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12"/>
          <p:cNvSpPr>
            <a:spLocks/>
          </p:cNvSpPr>
          <p:nvPr userDrawn="1"/>
        </p:nvSpPr>
        <p:spPr bwMode="auto">
          <a:xfrm>
            <a:off x="1997569" y="2277247"/>
            <a:ext cx="2645155" cy="3149406"/>
          </a:xfrm>
          <a:custGeom>
            <a:avLst/>
            <a:gdLst>
              <a:gd name="T0" fmla="*/ 1498 w 1836"/>
              <a:gd name="T1" fmla="*/ 0 h 2186"/>
              <a:gd name="T2" fmla="*/ 1563 w 1836"/>
              <a:gd name="T3" fmla="*/ 1 h 2186"/>
              <a:gd name="T4" fmla="*/ 1614 w 1836"/>
              <a:gd name="T5" fmla="*/ 10 h 2186"/>
              <a:gd name="T6" fmla="*/ 1664 w 1836"/>
              <a:gd name="T7" fmla="*/ 34 h 2186"/>
              <a:gd name="T8" fmla="*/ 1697 w 1836"/>
              <a:gd name="T9" fmla="*/ 56 h 2186"/>
              <a:gd name="T10" fmla="*/ 1732 w 1836"/>
              <a:gd name="T11" fmla="*/ 81 h 2186"/>
              <a:gd name="T12" fmla="*/ 1785 w 1836"/>
              <a:gd name="T13" fmla="*/ 136 h 2186"/>
              <a:gd name="T14" fmla="*/ 1821 w 1836"/>
              <a:gd name="T15" fmla="*/ 202 h 2186"/>
              <a:gd name="T16" fmla="*/ 1836 w 1836"/>
              <a:gd name="T17" fmla="*/ 274 h 2186"/>
              <a:gd name="T18" fmla="*/ 1834 w 1836"/>
              <a:gd name="T19" fmla="*/ 1899 h 2186"/>
              <a:gd name="T20" fmla="*/ 1821 w 1836"/>
              <a:gd name="T21" fmla="*/ 1961 h 2186"/>
              <a:gd name="T22" fmla="*/ 1786 w 1836"/>
              <a:gd name="T23" fmla="*/ 2036 h 2186"/>
              <a:gd name="T24" fmla="*/ 1731 w 1836"/>
              <a:gd name="T25" fmla="*/ 2100 h 2186"/>
              <a:gd name="T26" fmla="*/ 1665 w 1836"/>
              <a:gd name="T27" fmla="*/ 2152 h 2186"/>
              <a:gd name="T28" fmla="*/ 1604 w 1836"/>
              <a:gd name="T29" fmla="*/ 2178 h 2186"/>
              <a:gd name="T30" fmla="*/ 1537 w 1836"/>
              <a:gd name="T31" fmla="*/ 2186 h 2186"/>
              <a:gd name="T32" fmla="*/ 338 w 1836"/>
              <a:gd name="T33" fmla="*/ 2186 h 2186"/>
              <a:gd name="T34" fmla="*/ 231 w 1836"/>
              <a:gd name="T35" fmla="*/ 2176 h 2186"/>
              <a:gd name="T36" fmla="*/ 177 w 1836"/>
              <a:gd name="T37" fmla="*/ 2157 h 2186"/>
              <a:gd name="T38" fmla="*/ 136 w 1836"/>
              <a:gd name="T39" fmla="*/ 2127 h 2186"/>
              <a:gd name="T40" fmla="*/ 75 w 1836"/>
              <a:gd name="T41" fmla="*/ 2070 h 2186"/>
              <a:gd name="T42" fmla="*/ 30 w 1836"/>
              <a:gd name="T43" fmla="*/ 2000 h 2186"/>
              <a:gd name="T44" fmla="*/ 6 w 1836"/>
              <a:gd name="T45" fmla="*/ 1920 h 2186"/>
              <a:gd name="T46" fmla="*/ 0 w 1836"/>
              <a:gd name="T47" fmla="*/ 1877 h 2186"/>
              <a:gd name="T48" fmla="*/ 4 w 1836"/>
              <a:gd name="T49" fmla="*/ 237 h 2186"/>
              <a:gd name="T50" fmla="*/ 30 w 1836"/>
              <a:gd name="T51" fmla="*/ 167 h 2186"/>
              <a:gd name="T52" fmla="*/ 76 w 1836"/>
              <a:gd name="T53" fmla="*/ 107 h 2186"/>
              <a:gd name="T54" fmla="*/ 133 w 1836"/>
              <a:gd name="T55" fmla="*/ 60 h 2186"/>
              <a:gd name="T56" fmla="*/ 144 w 1836"/>
              <a:gd name="T57" fmla="*/ 52 h 2186"/>
              <a:gd name="T58" fmla="*/ 207 w 1836"/>
              <a:gd name="T59" fmla="*/ 17 h 2186"/>
              <a:gd name="T60" fmla="*/ 271 w 1836"/>
              <a:gd name="T61" fmla="*/ 3 h 2186"/>
              <a:gd name="T62" fmla="*/ 345 w 1836"/>
              <a:gd name="T63" fmla="*/ 0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6" h="2186">
                <a:moveTo>
                  <a:pt x="345" y="0"/>
                </a:moveTo>
                <a:lnTo>
                  <a:pt x="1498" y="0"/>
                </a:lnTo>
                <a:lnTo>
                  <a:pt x="1533" y="0"/>
                </a:lnTo>
                <a:lnTo>
                  <a:pt x="1563" y="1"/>
                </a:lnTo>
                <a:lnTo>
                  <a:pt x="1590" y="5"/>
                </a:lnTo>
                <a:lnTo>
                  <a:pt x="1614" y="10"/>
                </a:lnTo>
                <a:lnTo>
                  <a:pt x="1639" y="21"/>
                </a:lnTo>
                <a:lnTo>
                  <a:pt x="1664" y="34"/>
                </a:lnTo>
                <a:lnTo>
                  <a:pt x="1692" y="52"/>
                </a:lnTo>
                <a:lnTo>
                  <a:pt x="1697" y="56"/>
                </a:lnTo>
                <a:lnTo>
                  <a:pt x="1703" y="60"/>
                </a:lnTo>
                <a:lnTo>
                  <a:pt x="1732" y="81"/>
                </a:lnTo>
                <a:lnTo>
                  <a:pt x="1760" y="107"/>
                </a:lnTo>
                <a:lnTo>
                  <a:pt x="1785" y="136"/>
                </a:lnTo>
                <a:lnTo>
                  <a:pt x="1806" y="167"/>
                </a:lnTo>
                <a:lnTo>
                  <a:pt x="1821" y="202"/>
                </a:lnTo>
                <a:lnTo>
                  <a:pt x="1832" y="237"/>
                </a:lnTo>
                <a:lnTo>
                  <a:pt x="1836" y="274"/>
                </a:lnTo>
                <a:lnTo>
                  <a:pt x="1836" y="1877"/>
                </a:lnTo>
                <a:lnTo>
                  <a:pt x="1834" y="1899"/>
                </a:lnTo>
                <a:lnTo>
                  <a:pt x="1830" y="1920"/>
                </a:lnTo>
                <a:lnTo>
                  <a:pt x="1821" y="1961"/>
                </a:lnTo>
                <a:lnTo>
                  <a:pt x="1806" y="2000"/>
                </a:lnTo>
                <a:lnTo>
                  <a:pt x="1786" y="2036"/>
                </a:lnTo>
                <a:lnTo>
                  <a:pt x="1761" y="2070"/>
                </a:lnTo>
                <a:lnTo>
                  <a:pt x="1731" y="2100"/>
                </a:lnTo>
                <a:lnTo>
                  <a:pt x="1700" y="2127"/>
                </a:lnTo>
                <a:lnTo>
                  <a:pt x="1665" y="2152"/>
                </a:lnTo>
                <a:lnTo>
                  <a:pt x="1635" y="2168"/>
                </a:lnTo>
                <a:lnTo>
                  <a:pt x="1604" y="2178"/>
                </a:lnTo>
                <a:lnTo>
                  <a:pt x="1571" y="2183"/>
                </a:lnTo>
                <a:lnTo>
                  <a:pt x="1537" y="2186"/>
                </a:lnTo>
                <a:lnTo>
                  <a:pt x="1502" y="2186"/>
                </a:lnTo>
                <a:lnTo>
                  <a:pt x="338" y="2186"/>
                </a:lnTo>
                <a:lnTo>
                  <a:pt x="282" y="2183"/>
                </a:lnTo>
                <a:lnTo>
                  <a:pt x="231" y="2176"/>
                </a:lnTo>
                <a:lnTo>
                  <a:pt x="185" y="2163"/>
                </a:lnTo>
                <a:lnTo>
                  <a:pt x="177" y="2157"/>
                </a:lnTo>
                <a:lnTo>
                  <a:pt x="171" y="2152"/>
                </a:lnTo>
                <a:lnTo>
                  <a:pt x="136" y="2127"/>
                </a:lnTo>
                <a:lnTo>
                  <a:pt x="105" y="2100"/>
                </a:lnTo>
                <a:lnTo>
                  <a:pt x="75" y="2070"/>
                </a:lnTo>
                <a:lnTo>
                  <a:pt x="50" y="2036"/>
                </a:lnTo>
                <a:lnTo>
                  <a:pt x="30" y="2000"/>
                </a:lnTo>
                <a:lnTo>
                  <a:pt x="15" y="1961"/>
                </a:lnTo>
                <a:lnTo>
                  <a:pt x="6" y="1920"/>
                </a:lnTo>
                <a:lnTo>
                  <a:pt x="2" y="1899"/>
                </a:lnTo>
                <a:lnTo>
                  <a:pt x="0" y="1877"/>
                </a:lnTo>
                <a:lnTo>
                  <a:pt x="0" y="274"/>
                </a:lnTo>
                <a:lnTo>
                  <a:pt x="4" y="237"/>
                </a:lnTo>
                <a:lnTo>
                  <a:pt x="15" y="202"/>
                </a:lnTo>
                <a:lnTo>
                  <a:pt x="30" y="167"/>
                </a:lnTo>
                <a:lnTo>
                  <a:pt x="51" y="136"/>
                </a:lnTo>
                <a:lnTo>
                  <a:pt x="76" y="107"/>
                </a:lnTo>
                <a:lnTo>
                  <a:pt x="104" y="81"/>
                </a:lnTo>
                <a:lnTo>
                  <a:pt x="133" y="60"/>
                </a:lnTo>
                <a:lnTo>
                  <a:pt x="139" y="56"/>
                </a:lnTo>
                <a:lnTo>
                  <a:pt x="144" y="52"/>
                </a:lnTo>
                <a:lnTo>
                  <a:pt x="176" y="31"/>
                </a:lnTo>
                <a:lnTo>
                  <a:pt x="207" y="17"/>
                </a:lnTo>
                <a:lnTo>
                  <a:pt x="239" y="8"/>
                </a:lnTo>
                <a:lnTo>
                  <a:pt x="271" y="3"/>
                </a:lnTo>
                <a:lnTo>
                  <a:pt x="307" y="0"/>
                </a:lnTo>
                <a:lnTo>
                  <a:pt x="345"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13"/>
          <p:cNvSpPr>
            <a:spLocks/>
          </p:cNvSpPr>
          <p:nvPr userDrawn="1"/>
        </p:nvSpPr>
        <p:spPr bwMode="auto">
          <a:xfrm>
            <a:off x="2068165" y="2344960"/>
            <a:ext cx="2503965" cy="3013978"/>
          </a:xfrm>
          <a:custGeom>
            <a:avLst/>
            <a:gdLst>
              <a:gd name="T0" fmla="*/ 1449 w 1738"/>
              <a:gd name="T1" fmla="*/ 0 h 2092"/>
              <a:gd name="T2" fmla="*/ 1504 w 1738"/>
              <a:gd name="T3" fmla="*/ 1 h 2092"/>
              <a:gd name="T4" fmla="*/ 1548 w 1738"/>
              <a:gd name="T5" fmla="*/ 9 h 2092"/>
              <a:gd name="T6" fmla="*/ 1592 w 1738"/>
              <a:gd name="T7" fmla="*/ 29 h 2092"/>
              <a:gd name="T8" fmla="*/ 1619 w 1738"/>
              <a:gd name="T9" fmla="*/ 47 h 2092"/>
              <a:gd name="T10" fmla="*/ 1622 w 1738"/>
              <a:gd name="T11" fmla="*/ 48 h 2092"/>
              <a:gd name="T12" fmla="*/ 1656 w 1738"/>
              <a:gd name="T13" fmla="*/ 73 h 2092"/>
              <a:gd name="T14" fmla="*/ 1704 w 1738"/>
              <a:gd name="T15" fmla="*/ 128 h 2092"/>
              <a:gd name="T16" fmla="*/ 1734 w 1738"/>
              <a:gd name="T17" fmla="*/ 192 h 2092"/>
              <a:gd name="T18" fmla="*/ 1738 w 1738"/>
              <a:gd name="T19" fmla="*/ 1830 h 2092"/>
              <a:gd name="T20" fmla="*/ 1734 w 1738"/>
              <a:gd name="T21" fmla="*/ 1864 h 2092"/>
              <a:gd name="T22" fmla="*/ 1726 w 1738"/>
              <a:gd name="T23" fmla="*/ 1902 h 2092"/>
              <a:gd name="T24" fmla="*/ 1694 w 1738"/>
              <a:gd name="T25" fmla="*/ 1966 h 2092"/>
              <a:gd name="T26" fmla="*/ 1647 w 1738"/>
              <a:gd name="T27" fmla="*/ 2020 h 2092"/>
              <a:gd name="T28" fmla="*/ 1590 w 1738"/>
              <a:gd name="T29" fmla="*/ 2064 h 2092"/>
              <a:gd name="T30" fmla="*/ 1538 w 1738"/>
              <a:gd name="T31" fmla="*/ 2085 h 2092"/>
              <a:gd name="T32" fmla="*/ 1482 w 1738"/>
              <a:gd name="T33" fmla="*/ 2091 h 2092"/>
              <a:gd name="T34" fmla="*/ 289 w 1738"/>
              <a:gd name="T35" fmla="*/ 2092 h 2092"/>
              <a:gd name="T36" fmla="*/ 201 w 1738"/>
              <a:gd name="T37" fmla="*/ 2083 h 2092"/>
              <a:gd name="T38" fmla="*/ 148 w 1738"/>
              <a:gd name="T39" fmla="*/ 2064 h 2092"/>
              <a:gd name="T40" fmla="*/ 91 w 1738"/>
              <a:gd name="T41" fmla="*/ 2020 h 2092"/>
              <a:gd name="T42" fmla="*/ 44 w 1738"/>
              <a:gd name="T43" fmla="*/ 1965 h 2092"/>
              <a:gd name="T44" fmla="*/ 12 w 1738"/>
              <a:gd name="T45" fmla="*/ 1901 h 2092"/>
              <a:gd name="T46" fmla="*/ 4 w 1738"/>
              <a:gd name="T47" fmla="*/ 1864 h 2092"/>
              <a:gd name="T48" fmla="*/ 0 w 1738"/>
              <a:gd name="T49" fmla="*/ 1830 h 2092"/>
              <a:gd name="T50" fmla="*/ 4 w 1738"/>
              <a:gd name="T51" fmla="*/ 192 h 2092"/>
              <a:gd name="T52" fmla="*/ 34 w 1738"/>
              <a:gd name="T53" fmla="*/ 128 h 2092"/>
              <a:gd name="T54" fmla="*/ 82 w 1738"/>
              <a:gd name="T55" fmla="*/ 73 h 2092"/>
              <a:gd name="T56" fmla="*/ 116 w 1738"/>
              <a:gd name="T57" fmla="*/ 48 h 2092"/>
              <a:gd name="T58" fmla="*/ 119 w 1738"/>
              <a:gd name="T59" fmla="*/ 47 h 2092"/>
              <a:gd name="T60" fmla="*/ 150 w 1738"/>
              <a:gd name="T61" fmla="*/ 26 h 2092"/>
              <a:gd name="T62" fmla="*/ 204 w 1738"/>
              <a:gd name="T63" fmla="*/ 7 h 2092"/>
              <a:gd name="T64" fmla="*/ 263 w 1738"/>
              <a:gd name="T65" fmla="*/ 1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8" h="2092">
                <a:moveTo>
                  <a:pt x="296" y="0"/>
                </a:moveTo>
                <a:lnTo>
                  <a:pt x="1449" y="0"/>
                </a:lnTo>
                <a:lnTo>
                  <a:pt x="1479" y="1"/>
                </a:lnTo>
                <a:lnTo>
                  <a:pt x="1504" y="1"/>
                </a:lnTo>
                <a:lnTo>
                  <a:pt x="1527" y="4"/>
                </a:lnTo>
                <a:lnTo>
                  <a:pt x="1548" y="9"/>
                </a:lnTo>
                <a:lnTo>
                  <a:pt x="1569" y="17"/>
                </a:lnTo>
                <a:lnTo>
                  <a:pt x="1592" y="29"/>
                </a:lnTo>
                <a:lnTo>
                  <a:pt x="1615" y="45"/>
                </a:lnTo>
                <a:lnTo>
                  <a:pt x="1619" y="47"/>
                </a:lnTo>
                <a:lnTo>
                  <a:pt x="1620" y="48"/>
                </a:lnTo>
                <a:lnTo>
                  <a:pt x="1622" y="48"/>
                </a:lnTo>
                <a:lnTo>
                  <a:pt x="1628" y="54"/>
                </a:lnTo>
                <a:lnTo>
                  <a:pt x="1656" y="73"/>
                </a:lnTo>
                <a:lnTo>
                  <a:pt x="1682" y="98"/>
                </a:lnTo>
                <a:lnTo>
                  <a:pt x="1704" y="128"/>
                </a:lnTo>
                <a:lnTo>
                  <a:pt x="1723" y="160"/>
                </a:lnTo>
                <a:lnTo>
                  <a:pt x="1734" y="192"/>
                </a:lnTo>
                <a:lnTo>
                  <a:pt x="1738" y="227"/>
                </a:lnTo>
                <a:lnTo>
                  <a:pt x="1738" y="1830"/>
                </a:lnTo>
                <a:lnTo>
                  <a:pt x="1734" y="1863"/>
                </a:lnTo>
                <a:lnTo>
                  <a:pt x="1734" y="1864"/>
                </a:lnTo>
                <a:lnTo>
                  <a:pt x="1734" y="1867"/>
                </a:lnTo>
                <a:lnTo>
                  <a:pt x="1726" y="1902"/>
                </a:lnTo>
                <a:lnTo>
                  <a:pt x="1712" y="1935"/>
                </a:lnTo>
                <a:lnTo>
                  <a:pt x="1694" y="1966"/>
                </a:lnTo>
                <a:lnTo>
                  <a:pt x="1671" y="1994"/>
                </a:lnTo>
                <a:lnTo>
                  <a:pt x="1647" y="2020"/>
                </a:lnTo>
                <a:lnTo>
                  <a:pt x="1619" y="2044"/>
                </a:lnTo>
                <a:lnTo>
                  <a:pt x="1590" y="2064"/>
                </a:lnTo>
                <a:lnTo>
                  <a:pt x="1565" y="2078"/>
                </a:lnTo>
                <a:lnTo>
                  <a:pt x="1538" y="2085"/>
                </a:lnTo>
                <a:lnTo>
                  <a:pt x="1510" y="2089"/>
                </a:lnTo>
                <a:lnTo>
                  <a:pt x="1482" y="2091"/>
                </a:lnTo>
                <a:lnTo>
                  <a:pt x="1453" y="2092"/>
                </a:lnTo>
                <a:lnTo>
                  <a:pt x="289" y="2092"/>
                </a:lnTo>
                <a:lnTo>
                  <a:pt x="245" y="2089"/>
                </a:lnTo>
                <a:lnTo>
                  <a:pt x="201" y="2083"/>
                </a:lnTo>
                <a:lnTo>
                  <a:pt x="158" y="2072"/>
                </a:lnTo>
                <a:lnTo>
                  <a:pt x="148" y="2064"/>
                </a:lnTo>
                <a:lnTo>
                  <a:pt x="119" y="2044"/>
                </a:lnTo>
                <a:lnTo>
                  <a:pt x="91" y="2020"/>
                </a:lnTo>
                <a:lnTo>
                  <a:pt x="67" y="1994"/>
                </a:lnTo>
                <a:lnTo>
                  <a:pt x="44" y="1965"/>
                </a:lnTo>
                <a:lnTo>
                  <a:pt x="26" y="1934"/>
                </a:lnTo>
                <a:lnTo>
                  <a:pt x="12" y="1901"/>
                </a:lnTo>
                <a:lnTo>
                  <a:pt x="4" y="1867"/>
                </a:lnTo>
                <a:lnTo>
                  <a:pt x="4" y="1864"/>
                </a:lnTo>
                <a:lnTo>
                  <a:pt x="4" y="1863"/>
                </a:lnTo>
                <a:lnTo>
                  <a:pt x="0" y="1830"/>
                </a:lnTo>
                <a:lnTo>
                  <a:pt x="0" y="227"/>
                </a:lnTo>
                <a:lnTo>
                  <a:pt x="4" y="192"/>
                </a:lnTo>
                <a:lnTo>
                  <a:pt x="15" y="160"/>
                </a:lnTo>
                <a:lnTo>
                  <a:pt x="34" y="128"/>
                </a:lnTo>
                <a:lnTo>
                  <a:pt x="56" y="98"/>
                </a:lnTo>
                <a:lnTo>
                  <a:pt x="82" y="73"/>
                </a:lnTo>
                <a:lnTo>
                  <a:pt x="110" y="54"/>
                </a:lnTo>
                <a:lnTo>
                  <a:pt x="116" y="48"/>
                </a:lnTo>
                <a:lnTo>
                  <a:pt x="118" y="48"/>
                </a:lnTo>
                <a:lnTo>
                  <a:pt x="119" y="47"/>
                </a:lnTo>
                <a:lnTo>
                  <a:pt x="123" y="45"/>
                </a:lnTo>
                <a:lnTo>
                  <a:pt x="150" y="26"/>
                </a:lnTo>
                <a:lnTo>
                  <a:pt x="178" y="14"/>
                </a:lnTo>
                <a:lnTo>
                  <a:pt x="204" y="7"/>
                </a:lnTo>
                <a:lnTo>
                  <a:pt x="233" y="3"/>
                </a:lnTo>
                <a:lnTo>
                  <a:pt x="263" y="1"/>
                </a:lnTo>
                <a:lnTo>
                  <a:pt x="29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Picture Placeholder 4"/>
          <p:cNvSpPr>
            <a:spLocks noGrp="1"/>
          </p:cNvSpPr>
          <p:nvPr>
            <p:ph type="pic" sz="quarter" idx="22"/>
          </p:nvPr>
        </p:nvSpPr>
        <p:spPr>
          <a:xfrm>
            <a:off x="2144522" y="2424200"/>
            <a:ext cx="2350008" cy="2852928"/>
          </a:xfrm>
          <a:prstGeom prst="roundRect">
            <a:avLst>
              <a:gd name="adj" fmla="val 12344"/>
            </a:avLst>
          </a:prstGeom>
          <a:solidFill>
            <a:schemeClr val="tx1"/>
          </a:solidFill>
        </p:spPr>
      </p:sp>
      <p:grpSp>
        <p:nvGrpSpPr>
          <p:cNvPr id="63" name="Group 62"/>
          <p:cNvGrpSpPr/>
          <p:nvPr userDrawn="1"/>
        </p:nvGrpSpPr>
        <p:grpSpPr>
          <a:xfrm>
            <a:off x="0" y="6766560"/>
            <a:ext cx="12192000" cy="91440"/>
            <a:chOff x="0" y="4480421"/>
            <a:chExt cx="12192000" cy="91440"/>
          </a:xfrm>
        </p:grpSpPr>
        <p:sp>
          <p:nvSpPr>
            <p:cNvPr id="64" name="Rectangle 6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4895216"/>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Pad white">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40000"/>
              <a:lumOff val="6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rgbClr val="E4E4E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6" name="Shape 8"/>
            <p:cNvSpPr/>
            <p:nvPr/>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44754962"/>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g ipad black">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chemeClr val="tx2"/>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46474B"/>
              </a:gs>
              <a:gs pos="0">
                <a:srgbClr val="000000"/>
              </a:gs>
              <a:gs pos="38000">
                <a:srgbClr val="292A2E"/>
              </a:gs>
            </a:gsLst>
            <a:lin ang="18000000" scaled="0"/>
          </a:gra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368411400"/>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g ipad white">
    <p:bg>
      <p:bgPr>
        <a:solidFill>
          <a:schemeClr val="bg2"/>
        </a:solidFill>
        <a:effectLst/>
      </p:bgPr>
    </p:bg>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a:prstGeom prst="rect">
            <a:avLst/>
          </a:prstGeo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a:prstGeom prst="rect">
            <a:avLst/>
          </a:prstGeo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rgbClr val="E4E4E4"/>
          </a:solidFill>
          <a:ln w="12700">
            <a:miter lim="400000"/>
          </a:ln>
        </p:spPr>
        <p:txBody>
          <a:bodyPr lIns="0" tIns="0" rIns="0" bIns="0" anchor="ctr"/>
          <a:lstStyle/>
          <a:p>
            <a:pPr lvl="0"/>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pPr lvl="0"/>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pPr lvl="0"/>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915084117"/>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Header high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r>
              <a:rPr lang="en-US" smtClean="0"/>
              <a:t>your date here</a:t>
            </a:r>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smtClean="0"/>
              <a:t>större - a multipurpose PowerPoint template</a:t>
            </a:r>
            <a:endParaRPr lang="en-US"/>
          </a:p>
        </p:txBody>
      </p:sp>
      <p:sp>
        <p:nvSpPr>
          <p:cNvPr id="6" name="Slide Number Placeholder 5"/>
          <p:cNvSpPr>
            <a:spLocks noGrp="1"/>
          </p:cNvSpPr>
          <p:nvPr>
            <p:ph type="sldNum" sz="quarter" idx="12"/>
          </p:nvPr>
        </p:nvSpPr>
        <p:spPr/>
        <p:txBody>
          <a:bodyPr/>
          <a:lstStyle/>
          <a:p>
            <a:fld id="{6E18DBF4-37B7-4C4F-9728-A1C100B177EE}" type="slidenum">
              <a:rPr lang="en-US" smtClean="0"/>
              <a:pPr/>
              <a:t>‹#›</a:t>
            </a:fld>
            <a:endParaRPr lang="en-US"/>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342900" y="420688"/>
            <a:ext cx="4572000" cy="2852737"/>
          </a:xfrm>
          <a:solidFill>
            <a:schemeClr val="bg1">
              <a:alpha val="30000"/>
            </a:schemeClr>
          </a:solidFill>
        </p:spPr>
        <p:txBody>
          <a:bodyPr lIns="274320" tIns="91440" rIns="274320" bIns="182880" anchor="ctr"/>
          <a:lstStyle>
            <a:lvl1pPr algn="ctr">
              <a:defRPr sz="6000" b="1">
                <a:solidFill>
                  <a:srgbClr val="324D5E"/>
                </a:solidFill>
                <a:latin typeface="+mn-lt"/>
              </a:defRPr>
            </a:lvl1pPr>
          </a:lstStyle>
          <a:p>
            <a:r>
              <a:rPr lang="en-US" smtClean="0"/>
              <a:t>Click to edit Master title style</a:t>
            </a:r>
            <a:endParaRPr lang="en-US"/>
          </a:p>
        </p:txBody>
      </p:sp>
      <p:sp>
        <p:nvSpPr>
          <p:cNvPr id="3" name="Text Placeholder 2"/>
          <p:cNvSpPr>
            <a:spLocks noGrp="1"/>
          </p:cNvSpPr>
          <p:nvPr>
            <p:ph type="body" idx="1"/>
          </p:nvPr>
        </p:nvSpPr>
        <p:spPr>
          <a:xfrm>
            <a:off x="342900" y="3273425"/>
            <a:ext cx="4572000" cy="942975"/>
          </a:xfrm>
          <a:solidFill>
            <a:schemeClr val="bg1">
              <a:alpha val="50000"/>
            </a:schemeClr>
          </a:solidFill>
        </p:spPr>
        <p:txBody>
          <a:bodyPr lIns="274320" tIns="91440" rIns="274320" bIns="182880" anchor="ctr"/>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89806684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27.xml"/><Relationship Id="rId21" Type="http://schemas.openxmlformats.org/officeDocument/2006/relationships/slideLayout" Target="../slideLayouts/slideLayout22.xml"/><Relationship Id="rId42" Type="http://schemas.openxmlformats.org/officeDocument/2006/relationships/slideLayout" Target="../slideLayouts/slideLayout43.xml"/><Relationship Id="rId47" Type="http://schemas.openxmlformats.org/officeDocument/2006/relationships/slideLayout" Target="../slideLayouts/slideLayout48.xml"/><Relationship Id="rId63" Type="http://schemas.openxmlformats.org/officeDocument/2006/relationships/slideLayout" Target="../slideLayouts/slideLayout64.xml"/><Relationship Id="rId68" Type="http://schemas.openxmlformats.org/officeDocument/2006/relationships/slideLayout" Target="../slideLayouts/slideLayout69.xml"/><Relationship Id="rId84" Type="http://schemas.openxmlformats.org/officeDocument/2006/relationships/slideLayout" Target="../slideLayouts/slideLayout85.xml"/><Relationship Id="rId89" Type="http://schemas.openxmlformats.org/officeDocument/2006/relationships/slideLayout" Target="../slideLayouts/slideLayout90.xml"/><Relationship Id="rId16" Type="http://schemas.openxmlformats.org/officeDocument/2006/relationships/slideLayout" Target="../slideLayouts/slideLayout17.xml"/><Relationship Id="rId11" Type="http://schemas.openxmlformats.org/officeDocument/2006/relationships/slideLayout" Target="../slideLayouts/slideLayout12.xml"/><Relationship Id="rId32" Type="http://schemas.openxmlformats.org/officeDocument/2006/relationships/slideLayout" Target="../slideLayouts/slideLayout33.xml"/><Relationship Id="rId37" Type="http://schemas.openxmlformats.org/officeDocument/2006/relationships/slideLayout" Target="../slideLayouts/slideLayout38.xml"/><Relationship Id="rId53" Type="http://schemas.openxmlformats.org/officeDocument/2006/relationships/slideLayout" Target="../slideLayouts/slideLayout54.xml"/><Relationship Id="rId58" Type="http://schemas.openxmlformats.org/officeDocument/2006/relationships/slideLayout" Target="../slideLayouts/slideLayout59.xml"/><Relationship Id="rId74" Type="http://schemas.openxmlformats.org/officeDocument/2006/relationships/slideLayout" Target="../slideLayouts/slideLayout75.xml"/><Relationship Id="rId79" Type="http://schemas.openxmlformats.org/officeDocument/2006/relationships/slideLayout" Target="../slideLayouts/slideLayout80.xml"/><Relationship Id="rId102" Type="http://schemas.openxmlformats.org/officeDocument/2006/relationships/slideLayout" Target="../slideLayouts/slideLayout103.xml"/><Relationship Id="rId5" Type="http://schemas.openxmlformats.org/officeDocument/2006/relationships/slideLayout" Target="../slideLayouts/slideLayout6.xml"/><Relationship Id="rId90" Type="http://schemas.openxmlformats.org/officeDocument/2006/relationships/slideLayout" Target="../slideLayouts/slideLayout91.xml"/><Relationship Id="rId95" Type="http://schemas.openxmlformats.org/officeDocument/2006/relationships/slideLayout" Target="../slideLayouts/slideLayout96.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43" Type="http://schemas.openxmlformats.org/officeDocument/2006/relationships/slideLayout" Target="../slideLayouts/slideLayout44.xml"/><Relationship Id="rId48" Type="http://schemas.openxmlformats.org/officeDocument/2006/relationships/slideLayout" Target="../slideLayouts/slideLayout49.xml"/><Relationship Id="rId64" Type="http://schemas.openxmlformats.org/officeDocument/2006/relationships/slideLayout" Target="../slideLayouts/slideLayout65.xml"/><Relationship Id="rId69" Type="http://schemas.openxmlformats.org/officeDocument/2006/relationships/slideLayout" Target="../slideLayouts/slideLayout70.xml"/><Relationship Id="rId80" Type="http://schemas.openxmlformats.org/officeDocument/2006/relationships/slideLayout" Target="../slideLayouts/slideLayout81.xml"/><Relationship Id="rId85" Type="http://schemas.openxmlformats.org/officeDocument/2006/relationships/slideLayout" Target="../slideLayouts/slideLayout86.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slideLayout" Target="../slideLayouts/slideLayout39.xml"/><Relationship Id="rId46" Type="http://schemas.openxmlformats.org/officeDocument/2006/relationships/slideLayout" Target="../slideLayouts/slideLayout47.xml"/><Relationship Id="rId59" Type="http://schemas.openxmlformats.org/officeDocument/2006/relationships/slideLayout" Target="../slideLayouts/slideLayout60.xml"/><Relationship Id="rId67" Type="http://schemas.openxmlformats.org/officeDocument/2006/relationships/slideLayout" Target="../slideLayouts/slideLayout68.xml"/><Relationship Id="rId103" Type="http://schemas.openxmlformats.org/officeDocument/2006/relationships/theme" Target="../theme/theme2.xml"/><Relationship Id="rId20" Type="http://schemas.openxmlformats.org/officeDocument/2006/relationships/slideLayout" Target="../slideLayouts/slideLayout21.xml"/><Relationship Id="rId41" Type="http://schemas.openxmlformats.org/officeDocument/2006/relationships/slideLayout" Target="../slideLayouts/slideLayout42.xml"/><Relationship Id="rId54" Type="http://schemas.openxmlformats.org/officeDocument/2006/relationships/slideLayout" Target="../slideLayouts/slideLayout55.xml"/><Relationship Id="rId62" Type="http://schemas.openxmlformats.org/officeDocument/2006/relationships/slideLayout" Target="../slideLayouts/slideLayout63.xml"/><Relationship Id="rId70" Type="http://schemas.openxmlformats.org/officeDocument/2006/relationships/slideLayout" Target="../slideLayouts/slideLayout71.xml"/><Relationship Id="rId75" Type="http://schemas.openxmlformats.org/officeDocument/2006/relationships/slideLayout" Target="../slideLayouts/slideLayout76.xml"/><Relationship Id="rId83" Type="http://schemas.openxmlformats.org/officeDocument/2006/relationships/slideLayout" Target="../slideLayouts/slideLayout84.xml"/><Relationship Id="rId88" Type="http://schemas.openxmlformats.org/officeDocument/2006/relationships/slideLayout" Target="../slideLayouts/slideLayout89.xml"/><Relationship Id="rId91" Type="http://schemas.openxmlformats.org/officeDocument/2006/relationships/slideLayout" Target="../slideLayouts/slideLayout92.xml"/><Relationship Id="rId96" Type="http://schemas.openxmlformats.org/officeDocument/2006/relationships/slideLayout" Target="../slideLayouts/slideLayout97.xml"/><Relationship Id="rId1" Type="http://schemas.openxmlformats.org/officeDocument/2006/relationships/slideLayout" Target="../slideLayouts/slideLayout2.xml"/><Relationship Id="rId6" Type="http://schemas.openxmlformats.org/officeDocument/2006/relationships/slideLayout" Target="../slideLayouts/slideLayout7.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49" Type="http://schemas.openxmlformats.org/officeDocument/2006/relationships/slideLayout" Target="../slideLayouts/slideLayout50.xml"/><Relationship Id="rId57" Type="http://schemas.openxmlformats.org/officeDocument/2006/relationships/slideLayout" Target="../slideLayouts/slideLayout58.xml"/><Relationship Id="rId10" Type="http://schemas.openxmlformats.org/officeDocument/2006/relationships/slideLayout" Target="../slideLayouts/slideLayout11.xml"/><Relationship Id="rId31" Type="http://schemas.openxmlformats.org/officeDocument/2006/relationships/slideLayout" Target="../slideLayouts/slideLayout32.xml"/><Relationship Id="rId44" Type="http://schemas.openxmlformats.org/officeDocument/2006/relationships/slideLayout" Target="../slideLayouts/slideLayout45.xml"/><Relationship Id="rId52" Type="http://schemas.openxmlformats.org/officeDocument/2006/relationships/slideLayout" Target="../slideLayouts/slideLayout53.xml"/><Relationship Id="rId60" Type="http://schemas.openxmlformats.org/officeDocument/2006/relationships/slideLayout" Target="../slideLayouts/slideLayout61.xml"/><Relationship Id="rId65" Type="http://schemas.openxmlformats.org/officeDocument/2006/relationships/slideLayout" Target="../slideLayouts/slideLayout66.xml"/><Relationship Id="rId73" Type="http://schemas.openxmlformats.org/officeDocument/2006/relationships/slideLayout" Target="../slideLayouts/slideLayout74.xml"/><Relationship Id="rId78" Type="http://schemas.openxmlformats.org/officeDocument/2006/relationships/slideLayout" Target="../slideLayouts/slideLayout79.xml"/><Relationship Id="rId81" Type="http://schemas.openxmlformats.org/officeDocument/2006/relationships/slideLayout" Target="../slideLayouts/slideLayout82.xml"/><Relationship Id="rId86" Type="http://schemas.openxmlformats.org/officeDocument/2006/relationships/slideLayout" Target="../slideLayouts/slideLayout87.xml"/><Relationship Id="rId94" Type="http://schemas.openxmlformats.org/officeDocument/2006/relationships/slideLayout" Target="../slideLayouts/slideLayout95.xml"/><Relationship Id="rId99" Type="http://schemas.openxmlformats.org/officeDocument/2006/relationships/slideLayout" Target="../slideLayouts/slideLayout100.xml"/><Relationship Id="rId101" Type="http://schemas.openxmlformats.org/officeDocument/2006/relationships/slideLayout" Target="../slideLayouts/slideLayout10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9" Type="http://schemas.openxmlformats.org/officeDocument/2006/relationships/slideLayout" Target="../slideLayouts/slideLayout40.xml"/><Relationship Id="rId34" Type="http://schemas.openxmlformats.org/officeDocument/2006/relationships/slideLayout" Target="../slideLayouts/slideLayout35.xml"/><Relationship Id="rId50" Type="http://schemas.openxmlformats.org/officeDocument/2006/relationships/slideLayout" Target="../slideLayouts/slideLayout51.xml"/><Relationship Id="rId55" Type="http://schemas.openxmlformats.org/officeDocument/2006/relationships/slideLayout" Target="../slideLayouts/slideLayout56.xml"/><Relationship Id="rId76" Type="http://schemas.openxmlformats.org/officeDocument/2006/relationships/slideLayout" Target="../slideLayouts/slideLayout77.xml"/><Relationship Id="rId97" Type="http://schemas.openxmlformats.org/officeDocument/2006/relationships/slideLayout" Target="../slideLayouts/slideLayout98.xml"/><Relationship Id="rId7" Type="http://schemas.openxmlformats.org/officeDocument/2006/relationships/slideLayout" Target="../slideLayouts/slideLayout8.xml"/><Relationship Id="rId71" Type="http://schemas.openxmlformats.org/officeDocument/2006/relationships/slideLayout" Target="../slideLayouts/slideLayout72.xml"/><Relationship Id="rId92" Type="http://schemas.openxmlformats.org/officeDocument/2006/relationships/slideLayout" Target="../slideLayouts/slideLayout93.xml"/><Relationship Id="rId2" Type="http://schemas.openxmlformats.org/officeDocument/2006/relationships/slideLayout" Target="../slideLayouts/slideLayout3.xml"/><Relationship Id="rId29" Type="http://schemas.openxmlformats.org/officeDocument/2006/relationships/slideLayout" Target="../slideLayouts/slideLayout30.xml"/><Relationship Id="rId24" Type="http://schemas.openxmlformats.org/officeDocument/2006/relationships/slideLayout" Target="../slideLayouts/slideLayout25.xml"/><Relationship Id="rId40" Type="http://schemas.openxmlformats.org/officeDocument/2006/relationships/slideLayout" Target="../slideLayouts/slideLayout41.xml"/><Relationship Id="rId45" Type="http://schemas.openxmlformats.org/officeDocument/2006/relationships/slideLayout" Target="../slideLayouts/slideLayout46.xml"/><Relationship Id="rId66" Type="http://schemas.openxmlformats.org/officeDocument/2006/relationships/slideLayout" Target="../slideLayouts/slideLayout67.xml"/><Relationship Id="rId87" Type="http://schemas.openxmlformats.org/officeDocument/2006/relationships/slideLayout" Target="../slideLayouts/slideLayout88.xml"/><Relationship Id="rId61" Type="http://schemas.openxmlformats.org/officeDocument/2006/relationships/slideLayout" Target="../slideLayouts/slideLayout62.xml"/><Relationship Id="rId82" Type="http://schemas.openxmlformats.org/officeDocument/2006/relationships/slideLayout" Target="../slideLayouts/slideLayout83.xml"/><Relationship Id="rId19" Type="http://schemas.openxmlformats.org/officeDocument/2006/relationships/slideLayout" Target="../slideLayouts/slideLayout20.xml"/><Relationship Id="rId14" Type="http://schemas.openxmlformats.org/officeDocument/2006/relationships/slideLayout" Target="../slideLayouts/slideLayout15.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56" Type="http://schemas.openxmlformats.org/officeDocument/2006/relationships/slideLayout" Target="../slideLayouts/slideLayout57.xml"/><Relationship Id="rId77" Type="http://schemas.openxmlformats.org/officeDocument/2006/relationships/slideLayout" Target="../slideLayouts/slideLayout78.xml"/><Relationship Id="rId100" Type="http://schemas.openxmlformats.org/officeDocument/2006/relationships/slideLayout" Target="../slideLayouts/slideLayout101.xml"/><Relationship Id="rId8" Type="http://schemas.openxmlformats.org/officeDocument/2006/relationships/slideLayout" Target="../slideLayouts/slideLayout9.xml"/><Relationship Id="rId51" Type="http://schemas.openxmlformats.org/officeDocument/2006/relationships/slideLayout" Target="../slideLayouts/slideLayout52.xml"/><Relationship Id="rId72" Type="http://schemas.openxmlformats.org/officeDocument/2006/relationships/slideLayout" Target="../slideLayouts/slideLayout73.xml"/><Relationship Id="rId93" Type="http://schemas.openxmlformats.org/officeDocument/2006/relationships/slideLayout" Target="../slideLayouts/slideLayout94.xml"/><Relationship Id="rId98" Type="http://schemas.openxmlformats.org/officeDocument/2006/relationships/slideLayout" Target="../slideLayouts/slideLayout99.xml"/><Relationship Id="rId3"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F68327C5-B821-4FE9-A59A-A60D9EB59A9A}" type="slidenum">
              <a:rPr lang="en-US" smtClean="0">
                <a:solidFill>
                  <a:prstClr val="black">
                    <a:tint val="75000"/>
                  </a:prstClr>
                </a:solidFill>
              </a:rPr>
              <a:pPr defTabSz="914354"/>
              <a:t>‹#›</a:t>
            </a:fld>
            <a:endParaRPr lang="en-US">
              <a:solidFill>
                <a:prstClr val="black">
                  <a:tint val="75000"/>
                </a:prstClr>
              </a:solidFill>
            </a:endParaRPr>
          </a:p>
        </p:txBody>
      </p:sp>
      <p:sp>
        <p:nvSpPr>
          <p:cNvPr id="7" name="Rectangle 6"/>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2444329656"/>
      </p:ext>
    </p:extLst>
  </p:cSld>
  <p:clrMap bg1="lt1" tx1="dk1" bg2="lt2" tx2="dk2" accent1="accent1" accent2="accent2" accent3="accent3" accent4="accent4" accent5="accent5" accent6="accent6" hlink="hlink" folHlink="folHlink"/>
  <p:sldLayoutIdLst>
    <p:sldLayoutId id="2147483764" r:id="rId1"/>
  </p:sldLayoutIdLst>
  <p:timing>
    <p:tnLst>
      <p:par>
        <p:cTn id="1" dur="indefinite" restart="never" nodeType="tmRoot"/>
      </p:par>
    </p:tnLst>
  </p:timing>
  <p:hf hdr="0" ftr="0" dt="0"/>
  <p:txStyles>
    <p:titleStyle>
      <a:lvl1pPr algn="l" defTabSz="914354" rtl="0" eaLnBrk="1" latinLnBrk="0" hangingPunct="1">
        <a:lnSpc>
          <a:spcPct val="90000"/>
        </a:lnSpc>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8DBF4-37B7-4C4F-9728-A1C100B177EE}" type="slidenum">
              <a:rPr lang="en-US" smtClean="0"/>
              <a:pPr/>
              <a:t>‹#›</a:t>
            </a:fld>
            <a:endParaRPr lang="en-US"/>
          </a:p>
        </p:txBody>
      </p:sp>
      <p:grpSp>
        <p:nvGrpSpPr>
          <p:cNvPr id="7" name="Group 12"/>
          <p:cNvGrpSpPr/>
          <p:nvPr userDrawn="1"/>
        </p:nvGrpSpPr>
        <p:grpSpPr>
          <a:xfrm>
            <a:off x="0" y="6766560"/>
            <a:ext cx="12192000" cy="91440"/>
            <a:chOff x="0" y="4480421"/>
            <a:chExt cx="12192000" cy="91440"/>
          </a:xfrm>
        </p:grpSpPr>
        <p:sp>
          <p:nvSpPr>
            <p:cNvPr id="8"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0189145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70" r:id="rId15"/>
    <p:sldLayoutId id="2147483683" r:id="rId16"/>
    <p:sldLayoutId id="2147483666" r:id="rId17"/>
    <p:sldLayoutId id="2147483754" r:id="rId18"/>
    <p:sldLayoutId id="2147483756" r:id="rId19"/>
    <p:sldLayoutId id="2147483771" r:id="rId20"/>
    <p:sldLayoutId id="2147483671" r:id="rId21"/>
    <p:sldLayoutId id="2147483750" r:id="rId22"/>
    <p:sldLayoutId id="2147483752" r:id="rId23"/>
    <p:sldLayoutId id="2147483753" r:id="rId24"/>
    <p:sldLayoutId id="2147483755" r:id="rId25"/>
    <p:sldLayoutId id="2147483746" r:id="rId26"/>
    <p:sldLayoutId id="2147483747" r:id="rId27"/>
    <p:sldLayoutId id="2147483748" r:id="rId28"/>
    <p:sldLayoutId id="2147483751" r:id="rId29"/>
    <p:sldLayoutId id="2147483757" r:id="rId30"/>
    <p:sldLayoutId id="2147483758" r:id="rId31"/>
    <p:sldLayoutId id="2147483745" r:id="rId32"/>
    <p:sldLayoutId id="2147483744" r:id="rId33"/>
    <p:sldLayoutId id="2147483675" r:id="rId34"/>
    <p:sldLayoutId id="2147483678" r:id="rId35"/>
    <p:sldLayoutId id="2147483690" r:id="rId36"/>
    <p:sldLayoutId id="2147483672" r:id="rId37"/>
    <p:sldLayoutId id="2147483721" r:id="rId38"/>
    <p:sldLayoutId id="2147483677" r:id="rId39"/>
    <p:sldLayoutId id="2147483674" r:id="rId40"/>
    <p:sldLayoutId id="2147483673" r:id="rId41"/>
    <p:sldLayoutId id="2147483676" r:id="rId42"/>
    <p:sldLayoutId id="2147483679" r:id="rId43"/>
    <p:sldLayoutId id="2147483669" r:id="rId44"/>
    <p:sldLayoutId id="2147483668" r:id="rId45"/>
    <p:sldLayoutId id="2147483684" r:id="rId46"/>
    <p:sldLayoutId id="2147483685" r:id="rId47"/>
    <p:sldLayoutId id="2147483686" r:id="rId48"/>
    <p:sldLayoutId id="2147483687" r:id="rId49"/>
    <p:sldLayoutId id="2147483688" r:id="rId50"/>
    <p:sldLayoutId id="2147483689" r:id="rId51"/>
    <p:sldLayoutId id="2147483691" r:id="rId52"/>
    <p:sldLayoutId id="2147483692" r:id="rId53"/>
    <p:sldLayoutId id="2147483698" r:id="rId54"/>
    <p:sldLayoutId id="2147483693" r:id="rId55"/>
    <p:sldLayoutId id="2147483702" r:id="rId56"/>
    <p:sldLayoutId id="2147483695" r:id="rId57"/>
    <p:sldLayoutId id="2147483737" r:id="rId58"/>
    <p:sldLayoutId id="2147483697" r:id="rId59"/>
    <p:sldLayoutId id="2147483701" r:id="rId60"/>
    <p:sldLayoutId id="2147483699" r:id="rId61"/>
    <p:sldLayoutId id="2147483700" r:id="rId62"/>
    <p:sldLayoutId id="2147483704" r:id="rId63"/>
    <p:sldLayoutId id="2147483705" r:id="rId64"/>
    <p:sldLayoutId id="2147483706" r:id="rId65"/>
    <p:sldLayoutId id="2147483707" r:id="rId66"/>
    <p:sldLayoutId id="2147483708" r:id="rId67"/>
    <p:sldLayoutId id="2147483709" r:id="rId68"/>
    <p:sldLayoutId id="2147483710" r:id="rId69"/>
    <p:sldLayoutId id="2147483714" r:id="rId70"/>
    <p:sldLayoutId id="2147483713" r:id="rId71"/>
    <p:sldLayoutId id="2147483715" r:id="rId72"/>
    <p:sldLayoutId id="2147483716" r:id="rId73"/>
    <p:sldLayoutId id="2147483717" r:id="rId74"/>
    <p:sldLayoutId id="2147483718" r:id="rId75"/>
    <p:sldLayoutId id="2147483719" r:id="rId76"/>
    <p:sldLayoutId id="2147483720" r:id="rId77"/>
    <p:sldLayoutId id="2147483722" r:id="rId78"/>
    <p:sldLayoutId id="2147483723" r:id="rId79"/>
    <p:sldLayoutId id="2147483724" r:id="rId80"/>
    <p:sldLayoutId id="2147483725" r:id="rId81"/>
    <p:sldLayoutId id="2147483726" r:id="rId82"/>
    <p:sldLayoutId id="2147483727" r:id="rId83"/>
    <p:sldLayoutId id="2147483728" r:id="rId84"/>
    <p:sldLayoutId id="2147483729" r:id="rId85"/>
    <p:sldLayoutId id="2147483732" r:id="rId86"/>
    <p:sldLayoutId id="2147483730" r:id="rId87"/>
    <p:sldLayoutId id="2147483731" r:id="rId88"/>
    <p:sldLayoutId id="2147483733" r:id="rId89"/>
    <p:sldLayoutId id="2147483734" r:id="rId90"/>
    <p:sldLayoutId id="2147483736" r:id="rId91"/>
    <p:sldLayoutId id="2147483738" r:id="rId92"/>
    <p:sldLayoutId id="2147483739" r:id="rId93"/>
    <p:sldLayoutId id="2147483743" r:id="rId94"/>
    <p:sldLayoutId id="2147483740" r:id="rId95"/>
    <p:sldLayoutId id="2147483741" r:id="rId96"/>
    <p:sldLayoutId id="2147483742" r:id="rId97"/>
    <p:sldLayoutId id="2147483681" r:id="rId98"/>
    <p:sldLayoutId id="2147483703" r:id="rId99"/>
    <p:sldLayoutId id="2147483682" r:id="rId100"/>
    <p:sldLayoutId id="2147483776" r:id="rId101"/>
    <p:sldLayoutId id="2147483775" r:id="rId10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9.xml"/><Relationship Id="rId5" Type="http://schemas.openxmlformats.org/officeDocument/2006/relationships/image" Target="../media/image43.jpe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30.xml"/><Relationship Id="rId5" Type="http://schemas.openxmlformats.org/officeDocument/2006/relationships/image" Target="../media/image47.jpeg"/><Relationship Id="rId4" Type="http://schemas.openxmlformats.org/officeDocument/2006/relationships/image" Target="../media/image46.JPG"/></Relationships>
</file>

<file path=ppt/slides/_rels/slide1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30.xml"/><Relationship Id="rId5" Type="http://schemas.openxmlformats.org/officeDocument/2006/relationships/image" Target="../media/image51.JPG"/><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5.xml"/><Relationship Id="rId1" Type="http://schemas.openxmlformats.org/officeDocument/2006/relationships/themeOverride" Target="../theme/themeOverride1.xml"/><Relationship Id="rId5" Type="http://schemas.openxmlformats.org/officeDocument/2006/relationships/image" Target="../media/image54.jpeg"/><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5.xml"/><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9.jpeg"/><Relationship Id="rId7" Type="http://schemas.microsoft.com/office/2007/relationships/hdphoto" Target="../media/hdphoto5.wdp"/><Relationship Id="rId2" Type="http://schemas.openxmlformats.org/officeDocument/2006/relationships/image" Target="../media/image58.jpeg"/><Relationship Id="rId1" Type="http://schemas.openxmlformats.org/officeDocument/2006/relationships/slideLayout" Target="../slideLayouts/slideLayout31.xml"/><Relationship Id="rId6" Type="http://schemas.openxmlformats.org/officeDocument/2006/relationships/image" Target="../media/image61.png"/><Relationship Id="rId11" Type="http://schemas.openxmlformats.org/officeDocument/2006/relationships/image" Target="../media/image65.jpeg"/><Relationship Id="rId5" Type="http://schemas.microsoft.com/office/2007/relationships/hdphoto" Target="../media/hdphoto4.wdp"/><Relationship Id="rId10" Type="http://schemas.openxmlformats.org/officeDocument/2006/relationships/image" Target="../media/image64.jpeg"/><Relationship Id="rId4" Type="http://schemas.openxmlformats.org/officeDocument/2006/relationships/image" Target="../media/image60.png"/><Relationship Id="rId9" Type="http://schemas.openxmlformats.org/officeDocument/2006/relationships/image" Target="../media/image63.jpeg"/></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8.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microsoft.com/office/2007/relationships/hdphoto" Target="../media/hdphoto1.wdp"/><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png"/><Relationship Id="rId7"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31.xml"/><Relationship Id="rId6" Type="http://schemas.openxmlformats.org/officeDocument/2006/relationships/image" Target="../media/image27.jpeg"/><Relationship Id="rId11" Type="http://schemas.microsoft.com/office/2007/relationships/hdphoto" Target="../media/hdphoto3.wdp"/><Relationship Id="rId5" Type="http://schemas.openxmlformats.org/officeDocument/2006/relationships/image" Target="../media/image26.jpeg"/><Relationship Id="rId10" Type="http://schemas.openxmlformats.org/officeDocument/2006/relationships/image" Target="../media/image31.png"/><Relationship Id="rId4" Type="http://schemas.microsoft.com/office/2007/relationships/hdphoto" Target="../media/hdphoto2.wdp"/><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30.xml"/><Relationship Id="rId5" Type="http://schemas.openxmlformats.org/officeDocument/2006/relationships/image" Target="../media/image35.jpeg"/><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9.xml"/><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173574" y="2786766"/>
            <a:ext cx="8349521" cy="1546399"/>
          </a:xfrm>
        </p:spPr>
        <p:txBody>
          <a:bodyPr>
            <a:normAutofit/>
          </a:bodyPr>
          <a:lstStyle/>
          <a:p>
            <a:r>
              <a:rPr lang="zh-TW" altLang="en-US" sz="4400" b="1" cap="all" spc="600" dirty="0">
                <a:ln w="9000" cmpd="sng">
                  <a:noFill/>
                  <a:prstDash val="solid"/>
                </a:ln>
                <a:solidFill>
                  <a:srgbClr val="C00000"/>
                </a:solidFill>
                <a:latin typeface="微軟正黑體" panose="020B0604030504040204" pitchFamily="34" charset="-120"/>
                <a:ea typeface="微軟正黑體" panose="020B0604030504040204" pitchFamily="34" charset="-120"/>
                <a:cs typeface="Arial Unicode MS" pitchFamily="34" charset="-120"/>
              </a:rPr>
              <a:t>第</a:t>
            </a:r>
            <a:r>
              <a:rPr lang="en-US" altLang="zh-TW" sz="4400" b="1" cap="all" spc="600" dirty="0">
                <a:ln w="9000" cmpd="sng">
                  <a:noFill/>
                  <a:prstDash val="solid"/>
                </a:ln>
                <a:solidFill>
                  <a:srgbClr val="C00000"/>
                </a:solidFill>
                <a:latin typeface="微軟正黑體" panose="020B0604030504040204" pitchFamily="34" charset="-120"/>
                <a:ea typeface="微軟正黑體" panose="020B0604030504040204" pitchFamily="34" charset="-120"/>
                <a:cs typeface="Arial Unicode MS" pitchFamily="34" charset="-120"/>
              </a:rPr>
              <a:t>12</a:t>
            </a:r>
            <a:r>
              <a:rPr lang="zh-TW" altLang="en-US" sz="4400" b="1" cap="all" spc="600" dirty="0">
                <a:ln w="9000" cmpd="sng">
                  <a:noFill/>
                  <a:prstDash val="solid"/>
                </a:ln>
                <a:solidFill>
                  <a:srgbClr val="C00000"/>
                </a:solidFill>
                <a:latin typeface="微軟正黑體" panose="020B0604030504040204" pitchFamily="34" charset="-120"/>
                <a:ea typeface="微軟正黑體" panose="020B0604030504040204" pitchFamily="34" charset="-120"/>
                <a:cs typeface="Arial Unicode MS" pitchFamily="34" charset="-120"/>
              </a:rPr>
              <a:t>屆第</a:t>
            </a:r>
            <a:r>
              <a:rPr lang="en-US" altLang="zh-TW" sz="4400" b="1" cap="all" spc="600" dirty="0">
                <a:ln w="9000" cmpd="sng">
                  <a:noFill/>
                  <a:prstDash val="solid"/>
                </a:ln>
                <a:solidFill>
                  <a:srgbClr val="C00000"/>
                </a:solidFill>
                <a:latin typeface="微軟正黑體" panose="020B0604030504040204" pitchFamily="34" charset="-120"/>
                <a:ea typeface="微軟正黑體" panose="020B0604030504040204" pitchFamily="34" charset="-120"/>
                <a:cs typeface="Arial Unicode MS" pitchFamily="34" charset="-120"/>
              </a:rPr>
              <a:t>1</a:t>
            </a:r>
            <a:r>
              <a:rPr lang="zh-TW" altLang="en-US" sz="4400" b="1" cap="all" spc="600" dirty="0" smtClean="0">
                <a:ln w="9000" cmpd="sng">
                  <a:noFill/>
                  <a:prstDash val="solid"/>
                </a:ln>
                <a:solidFill>
                  <a:srgbClr val="C00000"/>
                </a:solidFill>
                <a:latin typeface="微軟正黑體" panose="020B0604030504040204" pitchFamily="34" charset="-120"/>
                <a:ea typeface="微軟正黑體" panose="020B0604030504040204" pitchFamily="34" charset="-120"/>
                <a:cs typeface="Arial Unicode MS" pitchFamily="34" charset="-120"/>
              </a:rPr>
              <a:t>次</a:t>
            </a:r>
            <a:r>
              <a:rPr lang="zh-TW" altLang="en-US" sz="4400" b="1" cap="all" dirty="0" smtClean="0">
                <a:ln w="9000" cmpd="sng">
                  <a:noFill/>
                  <a:prstDash val="solid"/>
                </a:ln>
                <a:solidFill>
                  <a:srgbClr val="C00000"/>
                </a:solidFill>
                <a:latin typeface="微軟正黑體" panose="020B0604030504040204" pitchFamily="34" charset="-120"/>
                <a:ea typeface="微軟正黑體" panose="020B0604030504040204" pitchFamily="34" charset="-120"/>
                <a:cs typeface="Arial Unicode MS" pitchFamily="34" charset="-120"/>
              </a:rPr>
              <a:t>會員</a:t>
            </a:r>
            <a:r>
              <a:rPr lang="zh-TW" altLang="en-US" sz="4400" b="1" cap="all" dirty="0">
                <a:ln w="9000" cmpd="sng">
                  <a:noFill/>
                  <a:prstDash val="solid"/>
                </a:ln>
                <a:solidFill>
                  <a:srgbClr val="C00000"/>
                </a:solidFill>
                <a:latin typeface="微軟正黑體" panose="020B0604030504040204" pitchFamily="34" charset="-120"/>
                <a:ea typeface="微軟正黑體" panose="020B0604030504040204" pitchFamily="34" charset="-120"/>
                <a:cs typeface="Arial Unicode MS" pitchFamily="34" charset="-120"/>
              </a:rPr>
              <a:t>代表</a:t>
            </a:r>
            <a:r>
              <a:rPr lang="zh-TW" altLang="en-US" sz="4400" b="1" cap="all" dirty="0" smtClean="0">
                <a:ln w="9000" cmpd="sng">
                  <a:noFill/>
                  <a:prstDash val="solid"/>
                </a:ln>
                <a:solidFill>
                  <a:srgbClr val="C00000"/>
                </a:solidFill>
                <a:latin typeface="微軟正黑體" panose="020B0604030504040204" pitchFamily="34" charset="-120"/>
                <a:ea typeface="微軟正黑體" panose="020B0604030504040204" pitchFamily="34" charset="-120"/>
                <a:cs typeface="Arial Unicode MS" pitchFamily="34" charset="-120"/>
              </a:rPr>
              <a:t>大會</a:t>
            </a:r>
            <a:endParaRPr lang="zh-TW" altLang="en-US" sz="4400" b="1" dirty="0">
              <a:solidFill>
                <a:srgbClr val="C00000"/>
              </a:solidFill>
              <a:latin typeface="微軟正黑體" panose="020B0604030504040204" pitchFamily="34" charset="-120"/>
              <a:ea typeface="微軟正黑體" panose="020B0604030504040204" pitchFamily="34" charset="-120"/>
            </a:endParaRPr>
          </a:p>
        </p:txBody>
      </p:sp>
      <p:pic>
        <p:nvPicPr>
          <p:cNvPr id="4" name="Picture 4" descr="D:\Summer\範本文件\協會LOGO\20180809-C+白底\中華民國製藥發展協會〔中文-仿宋體.藍字色碼C100M70〕 -無英文2.png"/>
          <p:cNvPicPr>
            <a:picLocks noChangeAspect="1" noChangeArrowheads="1"/>
          </p:cNvPicPr>
          <p:nvPr/>
        </p:nvPicPr>
        <p:blipFill>
          <a:blip r:embed="rId2" cstate="print"/>
          <a:srcRect l="40016" t="17009" b="14955"/>
          <a:stretch>
            <a:fillRect/>
          </a:stretch>
        </p:blipFill>
        <p:spPr bwMode="auto">
          <a:xfrm>
            <a:off x="3857600" y="1819769"/>
            <a:ext cx="4680000" cy="1101908"/>
          </a:xfrm>
          <a:prstGeom prst="rect">
            <a:avLst/>
          </a:prstGeom>
          <a:noFill/>
          <a:effectLst/>
        </p:spPr>
      </p:pic>
      <p:pic>
        <p:nvPicPr>
          <p:cNvPr id="5" name="Picture 4" descr="D:\Summer\範本文件\協會LOGO\20180809-C+白底\中華民國製藥發展協會〔中文-仿宋體.藍字色碼C100M70〕 -無英文2.png"/>
          <p:cNvPicPr>
            <a:picLocks noChangeAspect="1" noChangeArrowheads="1"/>
          </p:cNvPicPr>
          <p:nvPr/>
        </p:nvPicPr>
        <p:blipFill>
          <a:blip r:embed="rId3" cstate="print"/>
          <a:srcRect r="58807"/>
          <a:stretch>
            <a:fillRect/>
          </a:stretch>
        </p:blipFill>
        <p:spPr bwMode="auto">
          <a:xfrm>
            <a:off x="160565" y="134439"/>
            <a:ext cx="1428759" cy="720000"/>
          </a:xfrm>
          <a:prstGeom prst="rect">
            <a:avLst/>
          </a:prstGeom>
          <a:noFill/>
        </p:spPr>
      </p:pic>
      <p:sp>
        <p:nvSpPr>
          <p:cNvPr id="6" name="文字方塊 5"/>
          <p:cNvSpPr txBox="1"/>
          <p:nvPr/>
        </p:nvSpPr>
        <p:spPr>
          <a:xfrm>
            <a:off x="2515045" y="5300162"/>
            <a:ext cx="6929486" cy="1200329"/>
          </a:xfrm>
          <a:prstGeom prst="rect">
            <a:avLst/>
          </a:prstGeom>
          <a:noFill/>
        </p:spPr>
        <p:txBody>
          <a:bodyPr wrap="square" rtlCol="0">
            <a:spAutoFit/>
          </a:bodyPr>
          <a:lstStyle/>
          <a:p>
            <a:pPr algn="ctr">
              <a:lnSpc>
                <a:spcPct val="150000"/>
              </a:lnSpc>
            </a:pPr>
            <a:r>
              <a:rPr lang="zh-TW" altLang="en-US" b="1" dirty="0">
                <a:latin typeface="微軟正黑體" panose="020B0604030504040204" pitchFamily="34" charset="-120"/>
                <a:ea typeface="微軟正黑體" panose="020B0604030504040204" pitchFamily="34" charset="-120"/>
                <a:cs typeface="Arial Unicode MS" pitchFamily="34" charset="-120"/>
              </a:rPr>
              <a:t>時間：</a:t>
            </a:r>
            <a:r>
              <a:rPr lang="en-US" altLang="en-US" b="1" dirty="0">
                <a:latin typeface="微軟正黑體" panose="020B0604030504040204" pitchFamily="34" charset="-120"/>
                <a:ea typeface="微軟正黑體" panose="020B0604030504040204" pitchFamily="34" charset="-120"/>
                <a:cs typeface="Arial Unicode MS" pitchFamily="34" charset="-120"/>
              </a:rPr>
              <a:t>112</a:t>
            </a:r>
            <a:r>
              <a:rPr lang="zh-TW" altLang="en-US" b="1" dirty="0">
                <a:latin typeface="微軟正黑體" panose="020B0604030504040204" pitchFamily="34" charset="-120"/>
                <a:ea typeface="微軟正黑體" panose="020B0604030504040204" pitchFamily="34" charset="-120"/>
                <a:cs typeface="Arial Unicode MS" pitchFamily="34" charset="-120"/>
              </a:rPr>
              <a:t>年</a:t>
            </a:r>
            <a:r>
              <a:rPr lang="en-US" altLang="en-US" b="1" dirty="0">
                <a:latin typeface="微軟正黑體" panose="020B0604030504040204" pitchFamily="34" charset="-120"/>
                <a:ea typeface="微軟正黑體" panose="020B0604030504040204" pitchFamily="34" charset="-120"/>
                <a:cs typeface="Arial Unicode MS" pitchFamily="34" charset="-120"/>
              </a:rPr>
              <a:t>7</a:t>
            </a:r>
            <a:r>
              <a:rPr lang="zh-TW" altLang="en-US" b="1" dirty="0">
                <a:latin typeface="微軟正黑體" panose="020B0604030504040204" pitchFamily="34" charset="-120"/>
                <a:ea typeface="微軟正黑體" panose="020B0604030504040204" pitchFamily="34" charset="-120"/>
                <a:cs typeface="Arial Unicode MS" pitchFamily="34" charset="-120"/>
              </a:rPr>
              <a:t>月</a:t>
            </a:r>
            <a:r>
              <a:rPr lang="en-US" altLang="en-US" b="1" dirty="0">
                <a:latin typeface="微軟正黑體" panose="020B0604030504040204" pitchFamily="34" charset="-120"/>
                <a:ea typeface="微軟正黑體" panose="020B0604030504040204" pitchFamily="34" charset="-120"/>
                <a:cs typeface="Arial Unicode MS" pitchFamily="34" charset="-120"/>
              </a:rPr>
              <a:t>20</a:t>
            </a:r>
            <a:r>
              <a:rPr lang="zh-TW" altLang="en-US" b="1" dirty="0">
                <a:latin typeface="微軟正黑體" panose="020B0604030504040204" pitchFamily="34" charset="-120"/>
                <a:ea typeface="微軟正黑體" panose="020B0604030504040204" pitchFamily="34" charset="-120"/>
                <a:cs typeface="Arial Unicode MS" pitchFamily="34" charset="-120"/>
              </a:rPr>
              <a:t>日</a:t>
            </a:r>
            <a:r>
              <a:rPr lang="en-US" altLang="zh-TW" b="1" dirty="0">
                <a:latin typeface="微軟正黑體" panose="020B0604030504040204" pitchFamily="34" charset="-120"/>
                <a:ea typeface="微軟正黑體" panose="020B0604030504040204" pitchFamily="34" charset="-120"/>
                <a:cs typeface="Arial Unicode MS" pitchFamily="34" charset="-120"/>
              </a:rPr>
              <a:t>(</a:t>
            </a:r>
            <a:r>
              <a:rPr lang="zh-TW" altLang="en-US" b="1" dirty="0">
                <a:latin typeface="微軟正黑體" panose="020B0604030504040204" pitchFamily="34" charset="-120"/>
                <a:ea typeface="微軟正黑體" panose="020B0604030504040204" pitchFamily="34" charset="-120"/>
                <a:cs typeface="Arial Unicode MS" pitchFamily="34" charset="-120"/>
              </a:rPr>
              <a:t>四</a:t>
            </a:r>
            <a:r>
              <a:rPr lang="en-US" altLang="zh-TW" b="1" dirty="0">
                <a:latin typeface="微軟正黑體" panose="020B0604030504040204" pitchFamily="34" charset="-120"/>
                <a:ea typeface="微軟正黑體" panose="020B0604030504040204" pitchFamily="34" charset="-120"/>
                <a:cs typeface="Arial Unicode MS" pitchFamily="34" charset="-120"/>
              </a:rPr>
              <a:t>)</a:t>
            </a:r>
            <a:r>
              <a:rPr lang="en-US" altLang="en-US" b="1" dirty="0">
                <a:latin typeface="微軟正黑體" panose="020B0604030504040204" pitchFamily="34" charset="-120"/>
                <a:ea typeface="微軟正黑體" panose="020B0604030504040204" pitchFamily="34" charset="-120"/>
                <a:cs typeface="Arial Unicode MS" pitchFamily="34" charset="-120"/>
              </a:rPr>
              <a:t>1</a:t>
            </a:r>
            <a:r>
              <a:rPr lang="en-US" altLang="zh-TW" b="1" dirty="0">
                <a:latin typeface="微軟正黑體" panose="020B0604030504040204" pitchFamily="34" charset="-120"/>
                <a:ea typeface="微軟正黑體" panose="020B0604030504040204" pitchFamily="34" charset="-120"/>
                <a:cs typeface="Arial Unicode MS" pitchFamily="34" charset="-120"/>
              </a:rPr>
              <a:t>3:3</a:t>
            </a:r>
            <a:r>
              <a:rPr lang="en-US" altLang="en-US" b="1" dirty="0">
                <a:latin typeface="微軟正黑體" panose="020B0604030504040204" pitchFamily="34" charset="-120"/>
                <a:ea typeface="微軟正黑體" panose="020B0604030504040204" pitchFamily="34" charset="-120"/>
                <a:cs typeface="Arial Unicode MS" pitchFamily="34" charset="-120"/>
              </a:rPr>
              <a:t>0</a:t>
            </a:r>
            <a:endParaRPr lang="en-US" altLang="zh-TW" b="1" dirty="0">
              <a:latin typeface="微軟正黑體" panose="020B0604030504040204" pitchFamily="34" charset="-120"/>
              <a:ea typeface="微軟正黑體" panose="020B0604030504040204" pitchFamily="34" charset="-120"/>
              <a:cs typeface="Arial Unicode MS" pitchFamily="34" charset="-120"/>
            </a:endParaRPr>
          </a:p>
          <a:p>
            <a:pPr algn="ctr">
              <a:lnSpc>
                <a:spcPct val="150000"/>
              </a:lnSpc>
            </a:pPr>
            <a:r>
              <a:rPr lang="zh-TW" altLang="en-US" b="1" dirty="0">
                <a:latin typeface="微軟正黑體" panose="020B0604030504040204" pitchFamily="34" charset="-120"/>
                <a:ea typeface="微軟正黑體" panose="020B0604030504040204" pitchFamily="34" charset="-120"/>
                <a:cs typeface="Arial Unicode MS" pitchFamily="34" charset="-120"/>
              </a:rPr>
              <a:t>地點：台北凱撒大飯店</a:t>
            </a:r>
            <a:r>
              <a:rPr lang="en-US" altLang="zh-TW" b="1" dirty="0">
                <a:latin typeface="微軟正黑體" panose="020B0604030504040204" pitchFamily="34" charset="-120"/>
                <a:ea typeface="微軟正黑體" panose="020B0604030504040204" pitchFamily="34" charset="-120"/>
                <a:cs typeface="Arial Unicode MS" pitchFamily="34" charset="-120"/>
              </a:rPr>
              <a:t>4</a:t>
            </a:r>
            <a:r>
              <a:rPr lang="zh-TW" altLang="en-US" b="1" dirty="0">
                <a:latin typeface="微軟正黑體" panose="020B0604030504040204" pitchFamily="34" charset="-120"/>
                <a:ea typeface="微軟正黑體" panose="020B0604030504040204" pitchFamily="34" charset="-120"/>
                <a:cs typeface="Arial Unicode MS" pitchFamily="34" charset="-120"/>
              </a:rPr>
              <a:t>樓寶島廳</a:t>
            </a:r>
          </a:p>
          <a:p>
            <a:pPr algn="ctr"/>
            <a:endParaRPr lang="zh-TW" altLang="en-US" dirty="0">
              <a:latin typeface="華康新特明體" pitchFamily="49" charset="-120"/>
              <a:ea typeface="華康新特明體" pitchFamily="49" charset="-120"/>
              <a:cs typeface="Arial Unicode MS" pitchFamily="34" charset="-120"/>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chemeClr val="accent1"/>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fontScale="90000"/>
          </a:bodyPr>
          <a:lstStyle/>
          <a:p>
            <a:pPr algn="ctr"/>
            <a:r>
              <a:rPr lang="zh-TW" altLang="en-US" b="1" dirty="0">
                <a:solidFill>
                  <a:schemeClr val="lt1"/>
                </a:solidFill>
                <a:latin typeface="微軟正黑體" panose="020B0604030504040204" pitchFamily="34" charset="-120"/>
                <a:ea typeface="微軟正黑體" panose="020B0604030504040204" pitchFamily="34" charset="-120"/>
                <a:cs typeface="+mn-cs"/>
              </a:rPr>
              <a:t>會員交流</a:t>
            </a:r>
          </a:p>
        </p:txBody>
      </p:sp>
      <p:sp>
        <p:nvSpPr>
          <p:cNvPr id="5" name="投影片編號版面配置區 4"/>
          <p:cNvSpPr>
            <a:spLocks noGrp="1"/>
          </p:cNvSpPr>
          <p:nvPr>
            <p:ph type="sldNum" sz="quarter" idx="12"/>
          </p:nvPr>
        </p:nvSpPr>
        <p:spPr/>
        <p:txBody>
          <a:bodyPr/>
          <a:lstStyle/>
          <a:p>
            <a:fld id="{6E18DBF4-37B7-4C4F-9728-A1C100B177EE}" type="slidenum">
              <a:rPr lang="en-US" smtClean="0"/>
              <a:pPr/>
              <a:t>10</a:t>
            </a:fld>
            <a:endParaRPr lang="en-US"/>
          </a:p>
        </p:txBody>
      </p:sp>
      <p:pic>
        <p:nvPicPr>
          <p:cNvPr id="14" name="圖片版面配置區 13"/>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8680" b="8680"/>
          <a:stretch>
            <a:fillRect/>
          </a:stretch>
        </p:blipFill>
        <p:spPr>
          <a:xfrm>
            <a:off x="1131422" y="1124708"/>
            <a:ext cx="4680000" cy="2578938"/>
          </a:xfrm>
          <a:prstGeom prst="round2DiagRect">
            <a:avLst/>
          </a:prstGeom>
        </p:spPr>
      </p:pic>
      <p:pic>
        <p:nvPicPr>
          <p:cNvPr id="17" name="圖片版面配置區 16"/>
          <p:cNvPicPr>
            <a:picLocks noGrp="1" noChangeAspect="1"/>
          </p:cNvPicPr>
          <p:nvPr>
            <p:ph type="pic" sz="quarter" idx="29"/>
          </p:nvPr>
        </p:nvPicPr>
        <p:blipFill>
          <a:blip r:embed="rId3" cstate="print">
            <a:extLst>
              <a:ext uri="{28A0092B-C50C-407E-A947-70E740481C1C}">
                <a14:useLocalDpi xmlns:a14="http://schemas.microsoft.com/office/drawing/2010/main" val="0"/>
              </a:ext>
            </a:extLst>
          </a:blip>
          <a:srcRect t="8680" b="8680"/>
          <a:stretch>
            <a:fillRect/>
          </a:stretch>
        </p:blipFill>
        <p:spPr>
          <a:xfrm>
            <a:off x="1131422" y="3861995"/>
            <a:ext cx="4680000" cy="2578938"/>
          </a:xfrm>
          <a:prstGeom prst="round2DiagRect">
            <a:avLst/>
          </a:prstGeom>
        </p:spPr>
      </p:pic>
      <p:pic>
        <p:nvPicPr>
          <p:cNvPr id="19" name="圖片版面配置區 18"/>
          <p:cNvPicPr>
            <a:picLocks noGrp="1" noChangeAspect="1"/>
          </p:cNvPicPr>
          <p:nvPr>
            <p:ph type="pic" sz="quarter" idx="27"/>
          </p:nvPr>
        </p:nvPicPr>
        <p:blipFill>
          <a:blip r:embed="rId4" cstate="print">
            <a:extLst>
              <a:ext uri="{28A0092B-C50C-407E-A947-70E740481C1C}">
                <a14:useLocalDpi xmlns:a14="http://schemas.microsoft.com/office/drawing/2010/main" val="0"/>
              </a:ext>
            </a:extLst>
          </a:blip>
          <a:srcRect t="8646" b="8646"/>
          <a:stretch>
            <a:fillRect/>
          </a:stretch>
        </p:blipFill>
        <p:spPr>
          <a:xfrm>
            <a:off x="6393465" y="1025539"/>
            <a:ext cx="4680000" cy="2578938"/>
          </a:xfrm>
          <a:prstGeom prst="round2DiagRect">
            <a:avLst/>
          </a:prstGeom>
        </p:spPr>
      </p:pic>
      <p:pic>
        <p:nvPicPr>
          <p:cNvPr id="22" name="圖片版面配置區 21"/>
          <p:cNvPicPr>
            <a:picLocks noGrp="1" noChangeAspect="1"/>
          </p:cNvPicPr>
          <p:nvPr>
            <p:ph type="pic" sz="quarter" idx="31"/>
          </p:nvPr>
        </p:nvPicPr>
        <p:blipFill>
          <a:blip r:embed="rId5" cstate="print">
            <a:extLst>
              <a:ext uri="{28A0092B-C50C-407E-A947-70E740481C1C}">
                <a14:useLocalDpi xmlns:a14="http://schemas.microsoft.com/office/drawing/2010/main" val="0"/>
              </a:ext>
            </a:extLst>
          </a:blip>
          <a:srcRect t="8680" b="8680"/>
          <a:stretch>
            <a:fillRect/>
          </a:stretch>
        </p:blipFill>
        <p:spPr>
          <a:xfrm>
            <a:off x="6393465" y="3779107"/>
            <a:ext cx="4680000" cy="2578392"/>
          </a:xfrm>
          <a:prstGeom prst="round2DiagRect">
            <a:avLst/>
          </a:prstGeom>
        </p:spPr>
      </p:pic>
    </p:spTree>
    <p:extLst>
      <p:ext uri="{BB962C8B-B14F-4D97-AF65-F5344CB8AC3E}">
        <p14:creationId xmlns:p14="http://schemas.microsoft.com/office/powerpoint/2010/main" val="366162062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標題 13"/>
          <p:cNvSpPr>
            <a:spLocks noGrp="1"/>
          </p:cNvSpPr>
          <p:nvPr>
            <p:ph type="title"/>
          </p:nvPr>
        </p:nvSpPr>
        <p:spPr>
          <a:xfrm>
            <a:off x="514489" y="503895"/>
            <a:ext cx="11013277" cy="673100"/>
          </a:xfrm>
          <a:solidFill>
            <a:schemeClr val="accent1"/>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fontScale="90000"/>
          </a:bodyPr>
          <a:lstStyle/>
          <a:p>
            <a:pPr algn="ctr"/>
            <a:r>
              <a:rPr lang="zh-TW" altLang="en-US" b="1" dirty="0">
                <a:solidFill>
                  <a:schemeClr val="lt1"/>
                </a:solidFill>
                <a:latin typeface="微軟正黑體" panose="020B0604030504040204" pitchFamily="34" charset="-120"/>
                <a:ea typeface="微軟正黑體" panose="020B0604030504040204" pitchFamily="34" charset="-120"/>
                <a:cs typeface="+mn-cs"/>
              </a:rPr>
              <a:t>專題演講</a:t>
            </a:r>
          </a:p>
        </p:txBody>
      </p:sp>
      <p:sp>
        <p:nvSpPr>
          <p:cNvPr id="5" name="投影片編號版面配置區 4"/>
          <p:cNvSpPr>
            <a:spLocks noGrp="1"/>
          </p:cNvSpPr>
          <p:nvPr>
            <p:ph type="sldNum" sz="quarter" idx="12"/>
          </p:nvPr>
        </p:nvSpPr>
        <p:spPr/>
        <p:txBody>
          <a:bodyPr/>
          <a:lstStyle/>
          <a:p>
            <a:fld id="{6E18DBF4-37B7-4C4F-9728-A1C100B177EE}" type="slidenum">
              <a:rPr lang="en-US" smtClean="0"/>
              <a:pPr/>
              <a:t>11</a:t>
            </a:fld>
            <a:endParaRPr lang="en-US"/>
          </a:p>
        </p:txBody>
      </p:sp>
      <p:pic>
        <p:nvPicPr>
          <p:cNvPr id="24" name="圖片版面配置區 23"/>
          <p:cNvPicPr>
            <a:picLocks noGrp="1" noChangeAspect="1"/>
          </p:cNvPicPr>
          <p:nvPr>
            <p:ph type="pic" sz="quarter" idx="14"/>
          </p:nvPr>
        </p:nvPicPr>
        <p:blipFill rotWithShape="1">
          <a:blip r:embed="rId2" cstate="print">
            <a:extLst>
              <a:ext uri="{28A0092B-C50C-407E-A947-70E740481C1C}">
                <a14:useLocalDpi xmlns:a14="http://schemas.microsoft.com/office/drawing/2010/main" val="0"/>
              </a:ext>
            </a:extLst>
          </a:blip>
          <a:srcRect l="18917" r="18917"/>
          <a:stretch/>
        </p:blipFill>
        <p:spPr>
          <a:prstGeom prst="rect">
            <a:avLst/>
          </a:prstGeom>
        </p:spPr>
      </p:pic>
      <p:pic>
        <p:nvPicPr>
          <p:cNvPr id="40" name="圖片版面配置區 39"/>
          <p:cNvPicPr>
            <a:picLocks noGrp="1" noChangeAspect="1"/>
          </p:cNvPicPr>
          <p:nvPr>
            <p:ph type="pic" sz="quarter" idx="29"/>
          </p:nvPr>
        </p:nvPicPr>
        <p:blipFill>
          <a:blip r:embed="rId3" cstate="print">
            <a:extLst>
              <a:ext uri="{28A0092B-C50C-407E-A947-70E740481C1C}">
                <a14:useLocalDpi xmlns:a14="http://schemas.microsoft.com/office/drawing/2010/main" val="0"/>
              </a:ext>
            </a:extLst>
          </a:blip>
          <a:srcRect t="8680" b="8680"/>
          <a:stretch>
            <a:fillRect/>
          </a:stretch>
        </p:blipFill>
        <p:spPr/>
      </p:pic>
      <p:pic>
        <p:nvPicPr>
          <p:cNvPr id="41" name="圖片版面配置區 40"/>
          <p:cNvPicPr>
            <a:picLocks noGrp="1" noChangeAspect="1"/>
          </p:cNvPicPr>
          <p:nvPr>
            <p:ph type="pic" sz="quarter" idx="27"/>
          </p:nvPr>
        </p:nvPicPr>
        <p:blipFill>
          <a:blip r:embed="rId4" cstate="print">
            <a:extLst>
              <a:ext uri="{28A0092B-C50C-407E-A947-70E740481C1C}">
                <a14:useLocalDpi xmlns:a14="http://schemas.microsoft.com/office/drawing/2010/main" val="0"/>
              </a:ext>
            </a:extLst>
          </a:blip>
          <a:srcRect l="22370" r="22370"/>
          <a:stretch>
            <a:fillRect/>
          </a:stretch>
        </p:blipFill>
        <p:spPr/>
      </p:pic>
      <p:pic>
        <p:nvPicPr>
          <p:cNvPr id="43" name="圖片版面配置區 42"/>
          <p:cNvPicPr>
            <a:picLocks noGrp="1" noChangeAspect="1"/>
          </p:cNvPicPr>
          <p:nvPr>
            <p:ph type="pic" sz="quarter" idx="31"/>
          </p:nvPr>
        </p:nvPicPr>
        <p:blipFill>
          <a:blip r:embed="rId5" cstate="print">
            <a:extLst>
              <a:ext uri="{28A0092B-C50C-407E-A947-70E740481C1C}">
                <a14:useLocalDpi xmlns:a14="http://schemas.microsoft.com/office/drawing/2010/main" val="0"/>
              </a:ext>
            </a:extLst>
          </a:blip>
          <a:srcRect t="8680" b="8680"/>
          <a:stretch>
            <a:fillRect/>
          </a:stretch>
        </p:blipFill>
        <p:spPr/>
      </p:pic>
    </p:spTree>
    <p:extLst>
      <p:ext uri="{BB962C8B-B14F-4D97-AF65-F5344CB8AC3E}">
        <p14:creationId xmlns:p14="http://schemas.microsoft.com/office/powerpoint/2010/main" val="35374346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6E18DBF4-37B7-4C4F-9728-A1C100B177EE}" type="slidenum">
              <a:rPr lang="en-US" smtClean="0"/>
              <a:pPr/>
              <a:t>12</a:t>
            </a:fld>
            <a:endParaRPr lang="en-US"/>
          </a:p>
        </p:txBody>
      </p:sp>
      <p:pic>
        <p:nvPicPr>
          <p:cNvPr id="25" name="圖片版面配置區 24"/>
          <p:cNvPicPr>
            <a:picLocks noGrp="1" noChangeAspect="1"/>
          </p:cNvPicPr>
          <p:nvPr>
            <p:ph type="pic" sz="quarter" idx="29"/>
          </p:nvPr>
        </p:nvPicPr>
        <p:blipFill>
          <a:blip r:embed="rId2" cstate="print">
            <a:extLst>
              <a:ext uri="{28A0092B-C50C-407E-A947-70E740481C1C}">
                <a14:useLocalDpi xmlns:a14="http://schemas.microsoft.com/office/drawing/2010/main" val="0"/>
              </a:ext>
            </a:extLst>
          </a:blip>
          <a:srcRect t="13271" b="13271"/>
          <a:stretch>
            <a:fillRect/>
          </a:stretch>
        </p:blipFill>
        <p:spPr/>
      </p:pic>
      <p:pic>
        <p:nvPicPr>
          <p:cNvPr id="15" name="圖片版面配置區 14"/>
          <p:cNvPicPr>
            <a:picLocks noGrp="1" noChangeAspect="1"/>
          </p:cNvPicPr>
          <p:nvPr>
            <p:ph type="pic" sz="quarter" idx="27"/>
          </p:nvPr>
        </p:nvPicPr>
        <p:blipFill>
          <a:blip r:embed="rId3" cstate="print">
            <a:extLst>
              <a:ext uri="{28A0092B-C50C-407E-A947-70E740481C1C}">
                <a14:useLocalDpi xmlns:a14="http://schemas.microsoft.com/office/drawing/2010/main" val="0"/>
              </a:ext>
            </a:extLst>
          </a:blip>
          <a:srcRect l="22370" r="22370"/>
          <a:stretch>
            <a:fillRect/>
          </a:stretch>
        </p:blipFill>
        <p:spPr/>
      </p:pic>
      <p:sp>
        <p:nvSpPr>
          <p:cNvPr id="3" name="標題 2"/>
          <p:cNvSpPr>
            <a:spLocks noGrp="1"/>
          </p:cNvSpPr>
          <p:nvPr>
            <p:ph type="title"/>
          </p:nvPr>
        </p:nvSpPr>
        <p:spPr>
          <a:xfrm>
            <a:off x="838199" y="448638"/>
            <a:ext cx="10515600" cy="673100"/>
          </a:xfrm>
          <a:solidFill>
            <a:schemeClr val="accent1"/>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fontScale="90000"/>
          </a:bodyPr>
          <a:lstStyle/>
          <a:p>
            <a:pPr algn="ctr"/>
            <a:r>
              <a:rPr lang="zh-TW" altLang="en-US" b="1" dirty="0">
                <a:solidFill>
                  <a:schemeClr val="lt1"/>
                </a:solidFill>
                <a:latin typeface="微軟正黑體" panose="020B0604030504040204" pitchFamily="34" charset="-120"/>
                <a:ea typeface="微軟正黑體" panose="020B0604030504040204" pitchFamily="34" charset="-120"/>
                <a:cs typeface="+mn-cs"/>
              </a:rPr>
              <a:t>開票暨宣佈理監事當選名單</a:t>
            </a:r>
          </a:p>
        </p:txBody>
      </p:sp>
      <p:pic>
        <p:nvPicPr>
          <p:cNvPr id="22" name="圖片版面配置區 21"/>
          <p:cNvPicPr>
            <a:picLocks noGrp="1" noChangeAspect="1"/>
          </p:cNvPicPr>
          <p:nvPr>
            <p:ph type="pic" sz="quarter" idx="31"/>
          </p:nvPr>
        </p:nvPicPr>
        <p:blipFill>
          <a:blip r:embed="rId4" cstate="print">
            <a:extLst>
              <a:ext uri="{28A0092B-C50C-407E-A947-70E740481C1C}">
                <a14:useLocalDpi xmlns:a14="http://schemas.microsoft.com/office/drawing/2010/main" val="0"/>
              </a:ext>
            </a:extLst>
          </a:blip>
          <a:srcRect t="13271" b="13271"/>
          <a:stretch>
            <a:fillRect/>
          </a:stretch>
        </p:blipFill>
        <p:spPr/>
      </p:pic>
      <p:pic>
        <p:nvPicPr>
          <p:cNvPr id="26" name="圖片版面配置區 25"/>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18917" r="18917"/>
          <a:stretch>
            <a:fillRect/>
          </a:stretch>
        </p:blipFill>
        <p:spPr/>
      </p:pic>
    </p:spTree>
    <p:extLst>
      <p:ext uri="{BB962C8B-B14F-4D97-AF65-F5344CB8AC3E}">
        <p14:creationId xmlns:p14="http://schemas.microsoft.com/office/powerpoint/2010/main" val="368654967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標題 9"/>
          <p:cNvSpPr>
            <a:spLocks noGrp="1"/>
          </p:cNvSpPr>
          <p:nvPr>
            <p:ph type="title"/>
          </p:nvPr>
        </p:nvSpPr>
        <p:spPr>
          <a:solidFill>
            <a:schemeClr val="accent1"/>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fontScale="90000"/>
          </a:bodyPr>
          <a:lstStyle/>
          <a:p>
            <a:pPr algn="ctr"/>
            <a:r>
              <a:rPr lang="zh-TW" altLang="en-US" b="1" dirty="0">
                <a:solidFill>
                  <a:schemeClr val="lt1"/>
                </a:solidFill>
                <a:latin typeface="微軟正黑體" panose="020B0604030504040204" pitchFamily="34" charset="-120"/>
                <a:ea typeface="微軟正黑體" panose="020B0604030504040204" pitchFamily="34" charset="-120"/>
                <a:cs typeface="+mn-cs"/>
              </a:rPr>
              <a:t>第</a:t>
            </a:r>
            <a:r>
              <a:rPr lang="en-US" altLang="zh-TW" b="1" dirty="0">
                <a:solidFill>
                  <a:schemeClr val="lt1"/>
                </a:solidFill>
                <a:latin typeface="微軟正黑體" panose="020B0604030504040204" pitchFamily="34" charset="-120"/>
                <a:ea typeface="微軟正黑體" panose="020B0604030504040204" pitchFamily="34" charset="-120"/>
                <a:cs typeface="+mn-cs"/>
              </a:rPr>
              <a:t>12</a:t>
            </a:r>
            <a:r>
              <a:rPr lang="zh-TW" altLang="en-US" b="1" dirty="0">
                <a:solidFill>
                  <a:schemeClr val="lt1"/>
                </a:solidFill>
                <a:latin typeface="微軟正黑體" panose="020B0604030504040204" pitchFamily="34" charset="-120"/>
                <a:ea typeface="微軟正黑體" panose="020B0604030504040204" pitchFamily="34" charset="-120"/>
                <a:cs typeface="+mn-cs"/>
              </a:rPr>
              <a:t>屆第</a:t>
            </a:r>
            <a:r>
              <a:rPr lang="en-US" altLang="zh-TW" b="1" dirty="0">
                <a:solidFill>
                  <a:schemeClr val="lt1"/>
                </a:solidFill>
                <a:latin typeface="微軟正黑體" panose="020B0604030504040204" pitchFamily="34" charset="-120"/>
                <a:ea typeface="微軟正黑體" panose="020B0604030504040204" pitchFamily="34" charset="-120"/>
                <a:cs typeface="+mn-cs"/>
              </a:rPr>
              <a:t>1</a:t>
            </a:r>
            <a:r>
              <a:rPr lang="zh-TW" altLang="en-US" b="1" dirty="0">
                <a:solidFill>
                  <a:schemeClr val="lt1"/>
                </a:solidFill>
                <a:latin typeface="微軟正黑體" panose="020B0604030504040204" pitchFamily="34" charset="-120"/>
                <a:ea typeface="微軟正黑體" panose="020B0604030504040204" pitchFamily="34" charset="-120"/>
                <a:cs typeface="+mn-cs"/>
              </a:rPr>
              <a:t>次理監事聯席會議</a:t>
            </a:r>
          </a:p>
        </p:txBody>
      </p:sp>
      <p:sp>
        <p:nvSpPr>
          <p:cNvPr id="5" name="投影片編號版面配置區 4"/>
          <p:cNvSpPr>
            <a:spLocks noGrp="1"/>
          </p:cNvSpPr>
          <p:nvPr>
            <p:ph type="sldNum" sz="quarter" idx="12"/>
          </p:nvPr>
        </p:nvSpPr>
        <p:spPr/>
        <p:txBody>
          <a:bodyPr/>
          <a:lstStyle/>
          <a:p>
            <a:fld id="{6E18DBF4-37B7-4C4F-9728-A1C100B177EE}" type="slidenum">
              <a:rPr lang="en-US" smtClean="0"/>
              <a:pPr/>
              <a:t>13</a:t>
            </a:fld>
            <a:endParaRPr lang="en-US"/>
          </a:p>
        </p:txBody>
      </p:sp>
      <p:pic>
        <p:nvPicPr>
          <p:cNvPr id="6" name="圖片版面配置區 5"/>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8766" b="8766"/>
          <a:stretch>
            <a:fillRect/>
          </a:stretch>
        </p:blipFill>
        <p:spPr>
          <a:xfrm>
            <a:off x="1278725" y="1192047"/>
            <a:ext cx="3960000" cy="2182178"/>
          </a:xfrm>
        </p:spPr>
      </p:pic>
      <p:sp>
        <p:nvSpPr>
          <p:cNvPr id="27" name="文字版面配置區 26"/>
          <p:cNvSpPr>
            <a:spLocks noGrp="1"/>
          </p:cNvSpPr>
          <p:nvPr>
            <p:ph type="body" sz="quarter" idx="26"/>
          </p:nvPr>
        </p:nvSpPr>
        <p:spPr>
          <a:xfrm>
            <a:off x="1278726" y="5802579"/>
            <a:ext cx="3919755" cy="900000"/>
          </a:xfrm>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r>
              <a:rPr lang="zh-TW" altLang="en-US" sz="1600" b="1" dirty="0" smtClean="0">
                <a:solidFill>
                  <a:schemeClr val="tx1"/>
                </a:solidFill>
                <a:latin typeface="微軟正黑體" panose="020B0604030504040204" pitchFamily="34" charset="-120"/>
                <a:ea typeface="微軟正黑體" panose="020B0604030504040204" pitchFamily="34" charset="-120"/>
              </a:rPr>
              <a:t>議題討論</a:t>
            </a:r>
            <a:endParaRPr lang="en-US" altLang="zh-TW" sz="1600" b="1" dirty="0" smtClean="0">
              <a:solidFill>
                <a:schemeClr val="tx1"/>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600" b="1" dirty="0">
                <a:solidFill>
                  <a:schemeClr val="tx1"/>
                </a:solidFill>
                <a:latin typeface="微軟正黑體" panose="020B0604030504040204" pitchFamily="34" charset="-120"/>
                <a:ea typeface="微軟正黑體" panose="020B0604030504040204" pitchFamily="34" charset="-120"/>
              </a:rPr>
              <a:t>進行</a:t>
            </a:r>
            <a:r>
              <a:rPr lang="zh-TW" altLang="en-US" sz="1600" b="1" dirty="0" smtClean="0">
                <a:solidFill>
                  <a:schemeClr val="tx1"/>
                </a:solidFill>
                <a:latin typeface="微軟正黑體" panose="020B0604030504040204" pitchFamily="34" charset="-120"/>
                <a:ea typeface="微軟正黑體" panose="020B0604030504040204" pitchFamily="34" charset="-120"/>
              </a:rPr>
              <a:t>常務</a:t>
            </a:r>
            <a:r>
              <a:rPr lang="zh-TW" altLang="en-US" sz="1600" b="1" dirty="0">
                <a:solidFill>
                  <a:schemeClr val="tx1"/>
                </a:solidFill>
                <a:latin typeface="微軟正黑體" panose="020B0604030504040204" pitchFamily="34" charset="-120"/>
                <a:ea typeface="微軟正黑體" panose="020B0604030504040204" pitchFamily="34" charset="-120"/>
              </a:rPr>
              <a:t>理</a:t>
            </a:r>
            <a:r>
              <a:rPr lang="zh-TW" altLang="en-US" sz="1600" b="1" dirty="0" smtClean="0">
                <a:solidFill>
                  <a:schemeClr val="tx1"/>
                </a:solidFill>
                <a:latin typeface="微軟正黑體" panose="020B0604030504040204" pitchFamily="34" charset="-120"/>
                <a:ea typeface="微軟正黑體" panose="020B0604030504040204" pitchFamily="34" charset="-120"/>
              </a:rPr>
              <a:t>監事選舉</a:t>
            </a:r>
            <a:endParaRPr lang="en-US" altLang="zh-TW" sz="1600" b="1" dirty="0" smtClean="0">
              <a:solidFill>
                <a:schemeClr val="tx1"/>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600" b="1" dirty="0" smtClean="0">
                <a:solidFill>
                  <a:schemeClr val="tx1"/>
                </a:solidFill>
                <a:latin typeface="微軟正黑體" panose="020B0604030504040204" pitchFamily="34" charset="-120"/>
                <a:ea typeface="微軟正黑體" panose="020B0604030504040204" pitchFamily="34" charset="-120"/>
              </a:rPr>
              <a:t>進行理事長選舉</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pic>
        <p:nvPicPr>
          <p:cNvPr id="33" name="圖片版面配置區 32"/>
          <p:cNvPicPr>
            <a:picLocks noGrp="1" noChangeAspect="1"/>
          </p:cNvPicPr>
          <p:nvPr>
            <p:ph type="pic" sz="quarter" idx="27"/>
          </p:nvPr>
        </p:nvPicPr>
        <p:blipFill>
          <a:blip r:embed="rId4" cstate="print">
            <a:extLst>
              <a:ext uri="{28A0092B-C50C-407E-A947-70E740481C1C}">
                <a14:useLocalDpi xmlns:a14="http://schemas.microsoft.com/office/drawing/2010/main" val="0"/>
              </a:ext>
            </a:extLst>
          </a:blip>
          <a:srcRect l="4844" r="4844"/>
          <a:stretch>
            <a:fillRect/>
          </a:stretch>
        </p:blipFill>
        <p:spPr>
          <a:xfrm>
            <a:off x="5871148" y="1245254"/>
            <a:ext cx="5305441" cy="3915447"/>
          </a:xfrm>
        </p:spPr>
      </p:pic>
      <p:pic>
        <p:nvPicPr>
          <p:cNvPr id="8" name="圖片版面配置區 7"/>
          <p:cNvPicPr>
            <a:picLocks noGrp="1" noChangeAspect="1"/>
          </p:cNvPicPr>
          <p:nvPr>
            <p:ph type="pic" sz="quarter" idx="29"/>
          </p:nvPr>
        </p:nvPicPr>
        <p:blipFill>
          <a:blip r:embed="rId5" cstate="print">
            <a:extLst>
              <a:ext uri="{28A0092B-C50C-407E-A947-70E740481C1C}">
                <a14:useLocalDpi xmlns:a14="http://schemas.microsoft.com/office/drawing/2010/main" val="0"/>
              </a:ext>
            </a:extLst>
          </a:blip>
          <a:srcRect t="13138" b="13138"/>
          <a:stretch>
            <a:fillRect/>
          </a:stretch>
        </p:blipFill>
        <p:spPr>
          <a:xfrm>
            <a:off x="1239256" y="3493820"/>
            <a:ext cx="3959225" cy="2189163"/>
          </a:xfrm>
        </p:spPr>
      </p:pic>
      <p:sp>
        <p:nvSpPr>
          <p:cNvPr id="36" name="文字版面配置區 26"/>
          <p:cNvSpPr>
            <a:spLocks noGrp="1"/>
          </p:cNvSpPr>
          <p:nvPr>
            <p:ph type="body" sz="quarter" idx="4294967295"/>
          </p:nvPr>
        </p:nvSpPr>
        <p:spPr>
          <a:xfrm>
            <a:off x="6582868" y="5507019"/>
            <a:ext cx="3600450" cy="612775"/>
          </a:xfrm>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zh-TW" altLang="en-US" sz="1600" b="1" dirty="0" smtClean="0">
                <a:solidFill>
                  <a:schemeClr val="tx1"/>
                </a:solidFill>
                <a:latin typeface="微軟正黑體" panose="020B0604030504040204" pitchFamily="34" charset="-120"/>
                <a:ea typeface="微軟正黑體" panose="020B0604030504040204" pitchFamily="34" charset="-120"/>
              </a:rPr>
              <a:t>李芳全理事長高票連任成功</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539651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1"/>
          <p:cNvSpPr>
            <a:spLocks noGrp="1"/>
          </p:cNvSpPr>
          <p:nvPr>
            <p:ph type="title"/>
          </p:nvPr>
        </p:nvSpPr>
        <p:spPr>
          <a:xfrm>
            <a:off x="5526372" y="250457"/>
            <a:ext cx="5387715" cy="673100"/>
          </a:xfrm>
          <a:solidFill>
            <a:schemeClr val="accent1"/>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fontScale="90000"/>
          </a:bodyPr>
          <a:lstStyle/>
          <a:p>
            <a:pPr algn="ctr"/>
            <a:r>
              <a:rPr lang="zh-TW" altLang="en-US" b="1" dirty="0" smtClean="0">
                <a:solidFill>
                  <a:schemeClr val="lt1"/>
                </a:solidFill>
                <a:latin typeface="微軟正黑體" panose="020B0604030504040204" pitchFamily="34" charset="-120"/>
                <a:ea typeface="微軟正黑體" panose="020B0604030504040204" pitchFamily="34" charset="-120"/>
                <a:cs typeface="+mn-cs"/>
              </a:rPr>
              <a:t>晚 宴</a:t>
            </a:r>
            <a:endParaRPr lang="zh-TW" altLang="en-US" b="1" dirty="0">
              <a:solidFill>
                <a:schemeClr val="lt1"/>
              </a:solidFill>
              <a:latin typeface="微軟正黑體" panose="020B0604030504040204" pitchFamily="34" charset="-120"/>
              <a:ea typeface="微軟正黑體" panose="020B0604030504040204" pitchFamily="34" charset="-120"/>
              <a:cs typeface="+mn-cs"/>
            </a:endParaRPr>
          </a:p>
        </p:txBody>
      </p:sp>
      <p:sp>
        <p:nvSpPr>
          <p:cNvPr id="5" name="投影片編號版面配置區 4"/>
          <p:cNvSpPr>
            <a:spLocks noGrp="1"/>
          </p:cNvSpPr>
          <p:nvPr>
            <p:ph type="sldNum" sz="quarter" idx="12"/>
          </p:nvPr>
        </p:nvSpPr>
        <p:spPr/>
        <p:txBody>
          <a:bodyPr/>
          <a:lstStyle/>
          <a:p>
            <a:fld id="{6E18DBF4-37B7-4C4F-9728-A1C100B177EE}" type="slidenum">
              <a:rPr lang="en-US" smtClean="0"/>
              <a:pPr/>
              <a:t>14</a:t>
            </a:fld>
            <a:endParaRPr lang="en-US"/>
          </a:p>
        </p:txBody>
      </p:sp>
      <p:sp>
        <p:nvSpPr>
          <p:cNvPr id="10" name="文字版面配置區 13"/>
          <p:cNvSpPr>
            <a:spLocks noGrp="1"/>
          </p:cNvSpPr>
          <p:nvPr>
            <p:ph type="body" sz="quarter" idx="26"/>
          </p:nvPr>
        </p:nvSpPr>
        <p:spPr>
          <a:xfrm>
            <a:off x="5526372" y="5875122"/>
            <a:ext cx="5291355" cy="576000"/>
          </a:xfrm>
        </p:spPr>
        <p:style>
          <a:lnRef idx="2">
            <a:schemeClr val="accent5"/>
          </a:lnRef>
          <a:fillRef idx="1">
            <a:schemeClr val="lt1"/>
          </a:fillRef>
          <a:effectRef idx="0">
            <a:schemeClr val="accent5"/>
          </a:effectRef>
          <a:fontRef idx="minor">
            <a:schemeClr val="dk1"/>
          </a:fontRef>
        </p:style>
        <p:txBody>
          <a:bodyPr anchor="ctr">
            <a:normAutofit/>
          </a:bodyPr>
          <a:lstStyle/>
          <a:p>
            <a:pPr algn="ctr"/>
            <a:r>
              <a:rPr lang="zh-TW" altLang="en-US" sz="1600" b="1" dirty="0" smtClean="0">
                <a:solidFill>
                  <a:schemeClr val="tx1"/>
                </a:solidFill>
                <a:latin typeface="微軟正黑體" panose="020B0604030504040204" pitchFamily="34" charset="-120"/>
                <a:ea typeface="微軟正黑體" panose="020B0604030504040204" pitchFamily="34" charset="-120"/>
              </a:rPr>
              <a:t>貴賓致詞：陳惠芳</a:t>
            </a:r>
            <a:r>
              <a:rPr lang="zh-TW" altLang="en-US" sz="1600" b="1" dirty="0">
                <a:solidFill>
                  <a:schemeClr val="tx1"/>
                </a:solidFill>
                <a:latin typeface="微軟正黑體" panose="020B0604030504040204" pitchFamily="34" charset="-120"/>
                <a:ea typeface="微軟正黑體" panose="020B0604030504040204" pitchFamily="34" charset="-120"/>
              </a:rPr>
              <a:t>副</a:t>
            </a:r>
            <a:r>
              <a:rPr lang="zh-TW" altLang="en-US" sz="1600" b="1" dirty="0" smtClean="0">
                <a:solidFill>
                  <a:schemeClr val="tx1"/>
                </a:solidFill>
                <a:latin typeface="微軟正黑體" panose="020B0604030504040204" pitchFamily="34" charset="-120"/>
                <a:ea typeface="微軟正黑體" panose="020B0604030504040204" pitchFamily="34" charset="-120"/>
              </a:rPr>
              <a:t>署長</a:t>
            </a:r>
            <a:r>
              <a:rPr lang="en-US" altLang="zh-TW" sz="1600" b="1" dirty="0" smtClean="0">
                <a:solidFill>
                  <a:schemeClr val="tx1"/>
                </a:solidFill>
                <a:latin typeface="微軟正黑體" panose="020B0604030504040204" pitchFamily="34" charset="-120"/>
                <a:ea typeface="微軟正黑體" panose="020B0604030504040204" pitchFamily="34" charset="-120"/>
              </a:rPr>
              <a:t>|</a:t>
            </a:r>
            <a:r>
              <a:rPr lang="zh-TW" altLang="en-US" sz="1600" b="1" dirty="0" smtClean="0">
                <a:solidFill>
                  <a:schemeClr val="tx1"/>
                </a:solidFill>
                <a:latin typeface="微軟正黑體" panose="020B0604030504040204" pitchFamily="34" charset="-120"/>
                <a:ea typeface="微軟正黑體" panose="020B0604030504040204" pitchFamily="34" charset="-120"/>
              </a:rPr>
              <a:t>衛生福利部食品</a:t>
            </a:r>
            <a:r>
              <a:rPr lang="zh-TW" altLang="en-US" sz="1600" b="1" dirty="0">
                <a:solidFill>
                  <a:schemeClr val="tx1"/>
                </a:solidFill>
                <a:latin typeface="微軟正黑體" panose="020B0604030504040204" pitchFamily="34" charset="-120"/>
                <a:ea typeface="微軟正黑體" panose="020B0604030504040204" pitchFamily="34" charset="-120"/>
              </a:rPr>
              <a:t>藥物管理</a:t>
            </a:r>
            <a:r>
              <a:rPr lang="zh-TW" altLang="en-US" sz="1600" b="1" dirty="0" smtClean="0">
                <a:solidFill>
                  <a:schemeClr val="tx1"/>
                </a:solidFill>
                <a:latin typeface="微軟正黑體" panose="020B0604030504040204" pitchFamily="34" charset="-120"/>
                <a:ea typeface="微軟正黑體" panose="020B0604030504040204" pitchFamily="34" charset="-120"/>
              </a:rPr>
              <a:t>署</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11" name="文字版面配置區 26"/>
          <p:cNvSpPr>
            <a:spLocks noGrp="1"/>
          </p:cNvSpPr>
          <p:nvPr>
            <p:ph type="body" sz="quarter" idx="26"/>
          </p:nvPr>
        </p:nvSpPr>
        <p:spPr>
          <a:xfrm>
            <a:off x="5526372" y="5097545"/>
            <a:ext cx="5291355" cy="576000"/>
          </a:xfrm>
        </p:spPr>
        <p:style>
          <a:lnRef idx="2">
            <a:schemeClr val="accent5"/>
          </a:lnRef>
          <a:fillRef idx="1">
            <a:schemeClr val="lt1"/>
          </a:fillRef>
          <a:effectRef idx="0">
            <a:schemeClr val="accent5"/>
          </a:effectRef>
          <a:fontRef idx="minor">
            <a:schemeClr val="dk1"/>
          </a:fontRef>
        </p:style>
        <p:txBody>
          <a:bodyPr anchor="ctr">
            <a:normAutofit/>
          </a:bodyPr>
          <a:lstStyle/>
          <a:p>
            <a:pPr algn="ctr"/>
            <a:r>
              <a:rPr lang="zh-TW" altLang="en-US" sz="1600" b="1" dirty="0" smtClean="0">
                <a:solidFill>
                  <a:schemeClr val="tx1"/>
                </a:solidFill>
                <a:latin typeface="微軟正黑體" panose="020B0604030504040204" pitchFamily="34" charset="-120"/>
                <a:ea typeface="微軟正黑體" panose="020B0604030504040204" pitchFamily="34" charset="-120"/>
              </a:rPr>
              <a:t>蘇巧慧委員蒞會合影</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pic>
        <p:nvPicPr>
          <p:cNvPr id="16" name="圖片版面配置區 18"/>
          <p:cNvPicPr>
            <a:picLocks noGrp="1" noChangeAspect="1"/>
          </p:cNvPicPr>
          <p:nvPr>
            <p:ph type="pic" sz="quarter" idx="27"/>
          </p:nvPr>
        </p:nvPicPr>
        <p:blipFill>
          <a:blip r:embed="rId2" cstate="print">
            <a:extLst>
              <a:ext uri="{28A0092B-C50C-407E-A947-70E740481C1C}">
                <a14:useLocalDpi xmlns:a14="http://schemas.microsoft.com/office/drawing/2010/main" val="0"/>
              </a:ext>
            </a:extLst>
          </a:blip>
          <a:srcRect t="777" b="777"/>
          <a:stretch>
            <a:fillRect/>
          </a:stretch>
        </p:blipFill>
        <p:spPr>
          <a:xfrm>
            <a:off x="5512286" y="1105066"/>
            <a:ext cx="5305441" cy="3915447"/>
          </a:xfrm>
        </p:spPr>
      </p:pic>
      <p:sp>
        <p:nvSpPr>
          <p:cNvPr id="20" name="文字版面配置區 13"/>
          <p:cNvSpPr>
            <a:spLocks noGrp="1"/>
          </p:cNvSpPr>
          <p:nvPr>
            <p:ph type="body" sz="quarter" idx="26"/>
          </p:nvPr>
        </p:nvSpPr>
        <p:spPr>
          <a:xfrm>
            <a:off x="1449047" y="2974188"/>
            <a:ext cx="3600000" cy="576000"/>
          </a:xfrm>
        </p:spPr>
        <p:style>
          <a:lnRef idx="2">
            <a:schemeClr val="accent5"/>
          </a:lnRef>
          <a:fillRef idx="1">
            <a:schemeClr val="lt1"/>
          </a:fillRef>
          <a:effectRef idx="0">
            <a:schemeClr val="accent5"/>
          </a:effectRef>
          <a:fontRef idx="minor">
            <a:schemeClr val="dk1"/>
          </a:fontRef>
        </p:style>
        <p:txBody>
          <a:bodyPr anchor="ctr">
            <a:normAutofit/>
          </a:bodyPr>
          <a:lstStyle/>
          <a:p>
            <a:pPr algn="ctr"/>
            <a:r>
              <a:rPr lang="zh-TW" altLang="en-US" sz="1600" b="1" dirty="0" smtClean="0">
                <a:solidFill>
                  <a:schemeClr val="tx1"/>
                </a:solidFill>
                <a:latin typeface="微軟正黑體" panose="020B0604030504040204" pitchFamily="34" charset="-120"/>
                <a:ea typeface="微軟正黑體" panose="020B0604030504040204" pitchFamily="34" charset="-120"/>
              </a:rPr>
              <a:t>理事長致詞</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pic>
        <p:nvPicPr>
          <p:cNvPr id="7" name="圖片 6"/>
          <p:cNvPicPr>
            <a:picLocks noChangeAspect="1"/>
          </p:cNvPicPr>
          <p:nvPr/>
        </p:nvPicPr>
        <p:blipFill rotWithShape="1">
          <a:blip r:embed="rId3" cstate="print">
            <a:extLst>
              <a:ext uri="{28A0092B-C50C-407E-A947-70E740481C1C}">
                <a14:useLocalDpi xmlns:a14="http://schemas.microsoft.com/office/drawing/2010/main" val="0"/>
              </a:ext>
            </a:extLst>
          </a:blip>
          <a:srcRect l="6940" r="17322" b="33771"/>
          <a:stretch/>
        </p:blipFill>
        <p:spPr>
          <a:xfrm>
            <a:off x="1449047" y="580922"/>
            <a:ext cx="3600000" cy="2361039"/>
          </a:xfrm>
          <a:prstGeom prst="rect">
            <a:avLst/>
          </a:prstGeom>
        </p:spPr>
      </p:pic>
      <p:pic>
        <p:nvPicPr>
          <p:cNvPr id="8" name="圖片 7"/>
          <p:cNvPicPr>
            <a:picLocks noChangeAspect="1"/>
          </p:cNvPicPr>
          <p:nvPr/>
        </p:nvPicPr>
        <p:blipFill rotWithShape="1">
          <a:blip r:embed="rId4" cstate="print">
            <a:extLst>
              <a:ext uri="{28A0092B-C50C-407E-A947-70E740481C1C}">
                <a14:useLocalDpi xmlns:a14="http://schemas.microsoft.com/office/drawing/2010/main" val="0"/>
              </a:ext>
            </a:extLst>
          </a:blip>
          <a:srcRect l="14809" t="14130" r="9945" b="11474"/>
          <a:stretch/>
        </p:blipFill>
        <p:spPr>
          <a:xfrm>
            <a:off x="1449047" y="3582415"/>
            <a:ext cx="3600000" cy="2669480"/>
          </a:xfrm>
          <a:prstGeom prst="rect">
            <a:avLst/>
          </a:prstGeom>
        </p:spPr>
      </p:pic>
    </p:spTree>
    <p:extLst>
      <p:ext uri="{BB962C8B-B14F-4D97-AF65-F5344CB8AC3E}">
        <p14:creationId xmlns:p14="http://schemas.microsoft.com/office/powerpoint/2010/main" val="416746894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4294967295"/>
          </p:nvPr>
        </p:nvSpPr>
        <p:spPr>
          <a:xfrm>
            <a:off x="9448800" y="6356350"/>
            <a:ext cx="2743200" cy="365125"/>
          </a:xfrm>
        </p:spPr>
        <p:txBody>
          <a:bodyPr/>
          <a:lstStyle/>
          <a:p>
            <a:fld id="{6E18DBF4-37B7-4C4F-9728-A1C100B177EE}" type="slidenum">
              <a:rPr lang="en-US" smtClean="0"/>
              <a:pPr/>
              <a:t>15</a:t>
            </a:fld>
            <a:endParaRPr lang="en-US"/>
          </a:p>
        </p:txBody>
      </p:sp>
      <p:pic>
        <p:nvPicPr>
          <p:cNvPr id="42" name="圖片版面配置區 41"/>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t="1990" b="1990"/>
          <a:stretch>
            <a:fillRect/>
          </a:stretch>
        </p:blipFill>
        <p:spPr>
          <a:xfrm>
            <a:off x="9134475" y="1101725"/>
            <a:ext cx="3057525" cy="2201863"/>
          </a:xfrm>
          <a:prstGeom prst="round2DiagRect">
            <a:avLst/>
          </a:prstGeom>
        </p:spPr>
      </p:pic>
      <p:pic>
        <p:nvPicPr>
          <p:cNvPr id="38" name="圖片版面配置區 37"/>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t="1790" b="1790"/>
          <a:stretch>
            <a:fillRect/>
          </a:stretch>
        </p:blipFill>
        <p:spPr>
          <a:xfrm>
            <a:off x="0" y="3311525"/>
            <a:ext cx="3044825" cy="2201863"/>
          </a:xfrm>
          <a:prstGeom prst="round2DiagRect">
            <a:avLst/>
          </a:prstGeom>
        </p:spPr>
      </p:pic>
      <p:pic>
        <p:nvPicPr>
          <p:cNvPr id="35" name="圖片版面配置區 34"/>
          <p:cNvPicPr>
            <a:picLocks noGrp="1" noChangeAspect="1"/>
          </p:cNvPicPr>
          <p:nvPr>
            <p:ph type="pic" sz="quarter" idx="17"/>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1790" b="1790"/>
          <a:stretch>
            <a:fillRect/>
          </a:stretch>
        </p:blipFill>
        <p:spPr>
          <a:prstGeom prst="round2DiagRect">
            <a:avLst/>
          </a:prstGeom>
        </p:spPr>
      </p:pic>
      <p:pic>
        <p:nvPicPr>
          <p:cNvPr id="40" name="圖片版面配置區 39"/>
          <p:cNvPicPr>
            <a:picLocks noGrp="1" noChangeAspect="1"/>
          </p:cNvPicPr>
          <p:nvPr>
            <p:ph type="pic" sz="quarter" idx="16"/>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t="1790" b="1790"/>
          <a:stretch>
            <a:fillRect/>
          </a:stretch>
        </p:blipFill>
        <p:spPr>
          <a:xfrm>
            <a:off x="3047115" y="1158875"/>
            <a:ext cx="3044825" cy="2201863"/>
          </a:xfrm>
          <a:prstGeom prst="round2DiagRect">
            <a:avLst/>
          </a:prstGeom>
        </p:spPr>
      </p:pic>
      <p:pic>
        <p:nvPicPr>
          <p:cNvPr id="47" name="圖片版面配置區 46"/>
          <p:cNvPicPr>
            <a:picLocks noGrp="1" noChangeAspect="1"/>
          </p:cNvPicPr>
          <p:nvPr>
            <p:ph type="pic" sz="quarter" idx="19"/>
          </p:nvPr>
        </p:nvPicPr>
        <p:blipFill>
          <a:blip r:embed="rId8" cstate="print">
            <a:extLst>
              <a:ext uri="{28A0092B-C50C-407E-A947-70E740481C1C}">
                <a14:useLocalDpi xmlns:a14="http://schemas.microsoft.com/office/drawing/2010/main" val="0"/>
              </a:ext>
            </a:extLst>
          </a:blip>
          <a:srcRect t="1990" b="1990"/>
          <a:stretch>
            <a:fillRect/>
          </a:stretch>
        </p:blipFill>
        <p:spPr>
          <a:xfrm>
            <a:off x="6066540" y="3277486"/>
            <a:ext cx="3057525" cy="2201862"/>
          </a:xfrm>
          <a:prstGeom prst="round2DiagRect">
            <a:avLst/>
          </a:prstGeom>
        </p:spPr>
      </p:pic>
      <p:pic>
        <p:nvPicPr>
          <p:cNvPr id="49" name="圖片版面配置區 48"/>
          <p:cNvPicPr>
            <a:picLocks noGrp="1" noChangeAspect="1"/>
          </p:cNvPicPr>
          <p:nvPr>
            <p:ph type="pic" sz="quarter" idx="21"/>
          </p:nvPr>
        </p:nvPicPr>
        <p:blipFill>
          <a:blip r:embed="rId9" cstate="print">
            <a:extLst>
              <a:ext uri="{28A0092B-C50C-407E-A947-70E740481C1C}">
                <a14:useLocalDpi xmlns:a14="http://schemas.microsoft.com/office/drawing/2010/main" val="0"/>
              </a:ext>
            </a:extLst>
          </a:blip>
          <a:srcRect t="1790" b="1790"/>
          <a:stretch>
            <a:fillRect/>
          </a:stretch>
        </p:blipFill>
        <p:spPr>
          <a:xfrm>
            <a:off x="9132185" y="4519613"/>
            <a:ext cx="3044825" cy="2201862"/>
          </a:xfrm>
          <a:prstGeom prst="round2DiagRect">
            <a:avLst/>
          </a:prstGeom>
        </p:spPr>
      </p:pic>
      <p:pic>
        <p:nvPicPr>
          <p:cNvPr id="51" name="圖片版面配置區 50"/>
          <p:cNvPicPr>
            <a:picLocks noGrp="1" noChangeAspect="1"/>
          </p:cNvPicPr>
          <p:nvPr>
            <p:ph type="pic" sz="quarter" idx="14"/>
          </p:nvPr>
        </p:nvPicPr>
        <p:blipFill>
          <a:blip r:embed="rId10" cstate="print">
            <a:extLst>
              <a:ext uri="{28A0092B-C50C-407E-A947-70E740481C1C}">
                <a14:useLocalDpi xmlns:a14="http://schemas.microsoft.com/office/drawing/2010/main" val="0"/>
              </a:ext>
            </a:extLst>
          </a:blip>
          <a:srcRect t="1790" b="1790"/>
          <a:stretch>
            <a:fillRect/>
          </a:stretch>
        </p:blipFill>
        <p:spPr>
          <a:prstGeom prst="round2DiagRect">
            <a:avLst/>
          </a:prstGeom>
        </p:spPr>
      </p:pic>
      <p:pic>
        <p:nvPicPr>
          <p:cNvPr id="54" name="圖片版面配置區 11"/>
          <p:cNvPicPr>
            <a:picLocks noGrp="1" noChangeAspect="1"/>
          </p:cNvPicPr>
          <p:nvPr>
            <p:ph type="pic" sz="quarter" idx="20"/>
          </p:nvPr>
        </p:nvPicPr>
        <p:blipFill>
          <a:blip r:embed="rId11" cstate="print">
            <a:extLst>
              <a:ext uri="{28A0092B-C50C-407E-A947-70E740481C1C}">
                <a14:useLocalDpi xmlns:a14="http://schemas.microsoft.com/office/drawing/2010/main" val="0"/>
              </a:ext>
            </a:extLst>
          </a:blip>
          <a:srcRect t="1878" b="1878"/>
          <a:stretch>
            <a:fillRect/>
          </a:stretch>
        </p:blipFill>
        <p:spPr>
          <a:xfrm>
            <a:off x="3032125" y="4560888"/>
            <a:ext cx="3044825" cy="2201862"/>
          </a:xfrm>
          <a:prstGeom prst="round2DiagRect">
            <a:avLst/>
          </a:prstGeom>
        </p:spPr>
      </p:pic>
    </p:spTree>
    <p:extLst>
      <p:ext uri="{BB962C8B-B14F-4D97-AF65-F5344CB8AC3E}">
        <p14:creationId xmlns:p14="http://schemas.microsoft.com/office/powerpoint/2010/main" val="3478930574"/>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版面配置區 13"/>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rcRect t="1790" b="1790"/>
          <a:stretch>
            <a:fillRect/>
          </a:stretch>
        </p:blipFill>
        <p:spPr>
          <a:xfrm>
            <a:off x="7815958" y="989237"/>
            <a:ext cx="3044825" cy="2201863"/>
          </a:xfrm>
        </p:spPr>
      </p:pic>
      <p:pic>
        <p:nvPicPr>
          <p:cNvPr id="16" name="圖片版面配置區 15"/>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t="1790" b="1790"/>
          <a:stretch>
            <a:fillRect/>
          </a:stretch>
        </p:blipFill>
        <p:spPr>
          <a:xfrm>
            <a:off x="1010835" y="3387604"/>
            <a:ext cx="3044825" cy="2201862"/>
          </a:xfrm>
        </p:spPr>
      </p:pic>
      <p:pic>
        <p:nvPicPr>
          <p:cNvPr id="18" name="圖片版面配置區 17"/>
          <p:cNvPicPr>
            <a:picLocks noGrp="1" noChangeAspect="1"/>
          </p:cNvPicPr>
          <p:nvPr>
            <p:ph type="pic" sz="quarter" idx="4294967295"/>
          </p:nvPr>
        </p:nvPicPr>
        <p:blipFill>
          <a:blip r:embed="rId4" cstate="print">
            <a:extLst>
              <a:ext uri="{28A0092B-C50C-407E-A947-70E740481C1C}">
                <a14:useLocalDpi xmlns:a14="http://schemas.microsoft.com/office/drawing/2010/main" val="0"/>
              </a:ext>
            </a:extLst>
          </a:blip>
          <a:srcRect t="1790" b="1790"/>
          <a:stretch>
            <a:fillRect/>
          </a:stretch>
        </p:blipFill>
        <p:spPr>
          <a:xfrm>
            <a:off x="4419746" y="989237"/>
            <a:ext cx="3044825" cy="2201862"/>
          </a:xfrm>
        </p:spPr>
      </p:pic>
      <p:pic>
        <p:nvPicPr>
          <p:cNvPr id="19" name="圖片版面配置區 18"/>
          <p:cNvPicPr>
            <a:picLocks noGrp="1" noChangeAspect="1"/>
          </p:cNvPicPr>
          <p:nvPr>
            <p:ph type="pic" sz="quarter" idx="4294967295"/>
          </p:nvPr>
        </p:nvPicPr>
        <p:blipFill>
          <a:blip r:embed="rId5" cstate="print">
            <a:extLst>
              <a:ext uri="{28A0092B-C50C-407E-A947-70E740481C1C}">
                <a14:useLocalDpi xmlns:a14="http://schemas.microsoft.com/office/drawing/2010/main" val="0"/>
              </a:ext>
            </a:extLst>
          </a:blip>
          <a:srcRect t="1790" b="1790"/>
          <a:stretch>
            <a:fillRect/>
          </a:stretch>
        </p:blipFill>
        <p:spPr>
          <a:xfrm>
            <a:off x="7815958" y="3370748"/>
            <a:ext cx="3044825" cy="2201862"/>
          </a:xfrm>
        </p:spPr>
      </p:pic>
      <p:pic>
        <p:nvPicPr>
          <p:cNvPr id="20" name="圖片版面配置區 19"/>
          <p:cNvPicPr>
            <a:picLocks noGrp="1" noChangeAspect="1"/>
          </p:cNvPicPr>
          <p:nvPr>
            <p:ph type="pic" sz="quarter" idx="4294967295"/>
          </p:nvPr>
        </p:nvPicPr>
        <p:blipFill>
          <a:blip r:embed="rId6" cstate="print">
            <a:extLst>
              <a:ext uri="{28A0092B-C50C-407E-A947-70E740481C1C}">
                <a14:useLocalDpi xmlns:a14="http://schemas.microsoft.com/office/drawing/2010/main" val="0"/>
              </a:ext>
            </a:extLst>
          </a:blip>
          <a:srcRect t="1990" b="1990"/>
          <a:stretch>
            <a:fillRect/>
          </a:stretch>
        </p:blipFill>
        <p:spPr>
          <a:xfrm>
            <a:off x="4419746" y="3370747"/>
            <a:ext cx="3057525" cy="2201863"/>
          </a:xfrm>
        </p:spPr>
      </p:pic>
      <p:pic>
        <p:nvPicPr>
          <p:cNvPr id="15" name="圖片版面配置區 14"/>
          <p:cNvPicPr>
            <a:picLocks noGrp="1" noChangeAspect="1"/>
          </p:cNvPicPr>
          <p:nvPr>
            <p:ph type="pic" sz="quarter" idx="4294967295"/>
          </p:nvPr>
        </p:nvPicPr>
        <p:blipFill>
          <a:blip r:embed="rId7" cstate="print">
            <a:extLst>
              <a:ext uri="{28A0092B-C50C-407E-A947-70E740481C1C}">
                <a14:useLocalDpi xmlns:a14="http://schemas.microsoft.com/office/drawing/2010/main" val="0"/>
              </a:ext>
            </a:extLst>
          </a:blip>
          <a:srcRect t="1790" b="1790"/>
          <a:stretch>
            <a:fillRect/>
          </a:stretch>
        </p:blipFill>
        <p:spPr>
          <a:xfrm>
            <a:off x="1023534" y="936886"/>
            <a:ext cx="3044825" cy="2201863"/>
          </a:xfrm>
        </p:spPr>
      </p:pic>
      <p:sp>
        <p:nvSpPr>
          <p:cNvPr id="10" name="標題 9"/>
          <p:cNvSpPr txBox="1">
            <a:spLocks/>
          </p:cNvSpPr>
          <p:nvPr/>
        </p:nvSpPr>
        <p:spPr>
          <a:xfrm>
            <a:off x="838200" y="244372"/>
            <a:ext cx="10515600" cy="673100"/>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b="1" dirty="0">
                <a:latin typeface="微軟正黑體" panose="020B0604030504040204" pitchFamily="34" charset="-120"/>
                <a:ea typeface="微軟正黑體" panose="020B0604030504040204" pitchFamily="34" charset="-120"/>
              </a:rPr>
              <a:t>與會貴賓卡拉</a:t>
            </a:r>
            <a:r>
              <a:rPr lang="en-US" altLang="zh-TW" b="1" dirty="0">
                <a:latin typeface="微軟正黑體" panose="020B0604030504040204" pitchFamily="34" charset="-120"/>
                <a:ea typeface="微軟正黑體" panose="020B0604030504040204" pitchFamily="34" charset="-120"/>
              </a:rPr>
              <a:t>OK</a:t>
            </a:r>
            <a:r>
              <a:rPr lang="zh-TW" altLang="en-US" b="1" dirty="0" smtClean="0">
                <a:latin typeface="微軟正黑體" panose="020B0604030504040204" pitchFamily="34" charset="-120"/>
                <a:ea typeface="微軟正黑體" panose="020B0604030504040204" pitchFamily="34" charset="-120"/>
              </a:rPr>
              <a:t>歡唱</a:t>
            </a:r>
            <a:endParaRPr lang="zh-TW" altLang="en-US"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05077080"/>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CC1C8"/>
        </a:solidFill>
        <a:effectLst/>
      </p:bgPr>
    </p:bg>
    <p:spTree>
      <p:nvGrpSpPr>
        <p:cNvPr id="1" name=""/>
        <p:cNvGrpSpPr/>
        <p:nvPr/>
      </p:nvGrpSpPr>
      <p:grpSpPr>
        <a:xfrm>
          <a:off x="0" y="0"/>
          <a:ext cx="0" cy="0"/>
          <a:chOff x="0" y="0"/>
          <a:chExt cx="0" cy="0"/>
        </a:xfrm>
      </p:grpSpPr>
      <p:sp>
        <p:nvSpPr>
          <p:cNvPr id="3" name="標題 2"/>
          <p:cNvSpPr>
            <a:spLocks noGrp="1"/>
          </p:cNvSpPr>
          <p:nvPr>
            <p:ph type="ctrTitle"/>
          </p:nvPr>
        </p:nvSpPr>
        <p:spPr>
          <a:xfrm>
            <a:off x="959370" y="691013"/>
            <a:ext cx="8384497" cy="3071518"/>
          </a:xfrm>
        </p:spPr>
        <p:txBody>
          <a:bodyPr>
            <a:normAutofit fontScale="90000"/>
          </a:bodyPr>
          <a:lstStyle/>
          <a:p>
            <a:pPr>
              <a:lnSpc>
                <a:spcPct val="150000"/>
              </a:lnSpc>
            </a:pPr>
            <a:r>
              <a:rPr lang="zh-TW" altLang="en-US" sz="6000" b="1" dirty="0">
                <a:solidFill>
                  <a:srgbClr val="D60093"/>
                </a:solidFill>
                <a:latin typeface="微軟正黑體" panose="020B0604030504040204" pitchFamily="34" charset="-120"/>
                <a:ea typeface="微軟正黑體" panose="020B0604030504040204" pitchFamily="34" charset="-120"/>
              </a:rPr>
              <a:t>感謝有您</a:t>
            </a:r>
            <a:r>
              <a:rPr lang="zh-TW" altLang="en-US" sz="6000" b="1" dirty="0" smtClean="0">
                <a:solidFill>
                  <a:srgbClr val="D60093"/>
                </a:solidFill>
                <a:latin typeface="微軟正黑體" panose="020B0604030504040204" pitchFamily="34" charset="-120"/>
                <a:ea typeface="微軟正黑體" panose="020B0604030504040204" pitchFamily="34" charset="-120"/>
              </a:rPr>
              <a:t>參與</a:t>
            </a:r>
            <a:r>
              <a:rPr lang="zh-TW" altLang="en-US" sz="4400" b="1" dirty="0">
                <a:solidFill>
                  <a:srgbClr val="D60093"/>
                </a:solidFill>
                <a:latin typeface="微軟正黑體" panose="020B0604030504040204" pitchFamily="34" charset="-120"/>
                <a:ea typeface="微軟正黑體" panose="020B0604030504040204" pitchFamily="34" charset="-120"/>
              </a:rPr>
              <a:t/>
            </a:r>
            <a:br>
              <a:rPr lang="zh-TW" altLang="en-US" sz="4400" b="1" dirty="0">
                <a:solidFill>
                  <a:srgbClr val="D60093"/>
                </a:solidFill>
                <a:latin typeface="微軟正黑體" panose="020B0604030504040204" pitchFamily="34" charset="-120"/>
                <a:ea typeface="微軟正黑體" panose="020B0604030504040204" pitchFamily="34" charset="-120"/>
              </a:rPr>
            </a:br>
            <a:r>
              <a:rPr lang="zh-TW" altLang="en-US" sz="5300" b="1" dirty="0" smtClean="0">
                <a:solidFill>
                  <a:srgbClr val="D60093"/>
                </a:solidFill>
                <a:latin typeface="微軟正黑體" panose="020B0604030504040204" pitchFamily="34" charset="-120"/>
                <a:ea typeface="微軟正黑體" panose="020B0604030504040204" pitchFamily="34" charset="-120"/>
              </a:rPr>
              <a:t>第</a:t>
            </a:r>
            <a:r>
              <a:rPr lang="en-US" altLang="zh-TW" sz="5300" b="1" dirty="0">
                <a:solidFill>
                  <a:srgbClr val="D60093"/>
                </a:solidFill>
                <a:latin typeface="微軟正黑體" panose="020B0604030504040204" pitchFamily="34" charset="-120"/>
                <a:ea typeface="微軟正黑體" panose="020B0604030504040204" pitchFamily="34" charset="-120"/>
              </a:rPr>
              <a:t>12</a:t>
            </a:r>
            <a:r>
              <a:rPr lang="zh-TW" altLang="en-US" sz="5300" b="1" dirty="0">
                <a:solidFill>
                  <a:srgbClr val="D60093"/>
                </a:solidFill>
                <a:latin typeface="微軟正黑體" panose="020B0604030504040204" pitchFamily="34" charset="-120"/>
                <a:ea typeface="微軟正黑體" panose="020B0604030504040204" pitchFamily="34" charset="-120"/>
              </a:rPr>
              <a:t>屆第</a:t>
            </a:r>
            <a:r>
              <a:rPr lang="en-US" altLang="zh-TW" sz="5300" b="1" dirty="0">
                <a:solidFill>
                  <a:srgbClr val="D60093"/>
                </a:solidFill>
                <a:latin typeface="微軟正黑體" panose="020B0604030504040204" pitchFamily="34" charset="-120"/>
                <a:ea typeface="微軟正黑體" panose="020B0604030504040204" pitchFamily="34" charset="-120"/>
              </a:rPr>
              <a:t>1</a:t>
            </a:r>
            <a:r>
              <a:rPr lang="zh-TW" altLang="en-US" sz="5300" b="1" dirty="0">
                <a:solidFill>
                  <a:srgbClr val="D60093"/>
                </a:solidFill>
                <a:latin typeface="微軟正黑體" panose="020B0604030504040204" pitchFamily="34" charset="-120"/>
                <a:ea typeface="微軟正黑體" panose="020B0604030504040204" pitchFamily="34" charset="-120"/>
              </a:rPr>
              <a:t>次會員代表</a:t>
            </a:r>
            <a:r>
              <a:rPr lang="zh-TW" altLang="en-US" sz="5300" b="1" dirty="0" smtClean="0">
                <a:solidFill>
                  <a:srgbClr val="D60093"/>
                </a:solidFill>
                <a:latin typeface="微軟正黑體" panose="020B0604030504040204" pitchFamily="34" charset="-120"/>
                <a:ea typeface="微軟正黑體" panose="020B0604030504040204" pitchFamily="34" charset="-120"/>
              </a:rPr>
              <a:t>大會</a:t>
            </a:r>
            <a:r>
              <a:rPr lang="en-US" altLang="zh-TW" sz="5300" b="1" dirty="0" smtClean="0">
                <a:solidFill>
                  <a:srgbClr val="D60093"/>
                </a:solidFill>
                <a:latin typeface="微軟正黑體" panose="020B0604030504040204" pitchFamily="34" charset="-120"/>
                <a:ea typeface="微軟正黑體" panose="020B0604030504040204" pitchFamily="34" charset="-120"/>
              </a:rPr>
              <a:t/>
            </a:r>
            <a:br>
              <a:rPr lang="en-US" altLang="zh-TW" sz="5300" b="1" dirty="0" smtClean="0">
                <a:solidFill>
                  <a:srgbClr val="D60093"/>
                </a:solidFill>
                <a:latin typeface="微軟正黑體" panose="020B0604030504040204" pitchFamily="34" charset="-120"/>
                <a:ea typeface="微軟正黑體" panose="020B0604030504040204" pitchFamily="34" charset="-120"/>
              </a:rPr>
            </a:br>
            <a:r>
              <a:rPr lang="en-US" altLang="zh-TW" sz="4400" b="1" dirty="0" smtClean="0">
                <a:solidFill>
                  <a:srgbClr val="D60093"/>
                </a:solidFill>
                <a:latin typeface="微軟正黑體" panose="020B0604030504040204" pitchFamily="34" charset="-120"/>
                <a:ea typeface="微軟正黑體" panose="020B0604030504040204" pitchFamily="34" charset="-120"/>
              </a:rPr>
              <a:t>~</a:t>
            </a:r>
            <a:r>
              <a:rPr lang="zh-TW" altLang="en-US" sz="6000" b="1" dirty="0" smtClean="0">
                <a:solidFill>
                  <a:srgbClr val="D60093"/>
                </a:solidFill>
                <a:latin typeface="微軟正黑體" panose="020B0604030504040204" pitchFamily="34" charset="-120"/>
                <a:ea typeface="微軟正黑體" panose="020B0604030504040204" pitchFamily="34" charset="-120"/>
              </a:rPr>
              <a:t>圓滿成功</a:t>
            </a:r>
            <a:r>
              <a:rPr lang="en-US" altLang="zh-TW" sz="4400" b="1" dirty="0" smtClean="0">
                <a:solidFill>
                  <a:srgbClr val="D60093"/>
                </a:solidFill>
                <a:latin typeface="微軟正黑體" panose="020B0604030504040204" pitchFamily="34" charset="-120"/>
                <a:ea typeface="微軟正黑體" panose="020B0604030504040204" pitchFamily="34" charset="-120"/>
              </a:rPr>
              <a:t>~</a:t>
            </a:r>
            <a:endParaRPr lang="zh-TW" altLang="en-US" sz="4400" b="1" dirty="0">
              <a:solidFill>
                <a:srgbClr val="D60093"/>
              </a:solidFill>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4294967295"/>
          </p:nvPr>
        </p:nvSpPr>
        <p:spPr>
          <a:xfrm>
            <a:off x="9448800" y="6356350"/>
            <a:ext cx="2743200" cy="365125"/>
          </a:xfrm>
        </p:spPr>
        <p:txBody>
          <a:bodyPr/>
          <a:lstStyle/>
          <a:p>
            <a:fld id="{6E18DBF4-37B7-4C4F-9728-A1C100B177EE}" type="slidenum">
              <a:rPr lang="en-US" smtClean="0"/>
              <a:pPr/>
              <a:t>17</a:t>
            </a:fld>
            <a:endParaRPr lang="en-US"/>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4320" y="2756350"/>
            <a:ext cx="3600000" cy="3600000"/>
          </a:xfrm>
          <a:prstGeom prst="rect">
            <a:avLst/>
          </a:prstGeom>
        </p:spPr>
      </p:pic>
    </p:spTree>
    <p:extLst>
      <p:ext uri="{BB962C8B-B14F-4D97-AF65-F5344CB8AC3E}">
        <p14:creationId xmlns:p14="http://schemas.microsoft.com/office/powerpoint/2010/main" val="2741601981"/>
      </p:ext>
    </p:extLst>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838200" y="365125"/>
            <a:ext cx="10515600" cy="673200"/>
          </a:xfrm>
          <a:solidFill>
            <a:schemeClr val="accent1"/>
          </a:solidFill>
          <a:ln>
            <a:noFill/>
          </a:ln>
        </p:spPr>
        <p:style>
          <a:lnRef idx="0">
            <a:scrgbClr r="0" g="0" b="0"/>
          </a:lnRef>
          <a:fillRef idx="0">
            <a:scrgbClr r="0" g="0" b="0"/>
          </a:fillRef>
          <a:effectRef idx="0">
            <a:scrgbClr r="0" g="0" b="0"/>
          </a:effectRef>
          <a:fontRef idx="minor">
            <a:schemeClr val="lt1"/>
          </a:fontRef>
        </p:style>
        <p:txBody>
          <a:bodyPr anchor="b">
            <a:normAutofit fontScale="90000"/>
          </a:bodyPr>
          <a:lstStyle/>
          <a:p>
            <a:pPr algn="ctr"/>
            <a:r>
              <a:rPr lang="zh-TW" altLang="en-US" b="1" dirty="0" smtClean="0">
                <a:latin typeface="微軟正黑體" panose="020B0604030504040204" pitchFamily="34" charset="-120"/>
                <a:ea typeface="微軟正黑體" panose="020B0604030504040204" pitchFamily="34" charset="-120"/>
              </a:rPr>
              <a:t>會員代表報到</a:t>
            </a:r>
            <a:endParaRPr lang="zh-TW" altLang="en-US" b="1" dirty="0">
              <a:latin typeface="微軟正黑體" panose="020B0604030504040204" pitchFamily="34" charset="-120"/>
              <a:ea typeface="微軟正黑體" panose="020B0604030504040204" pitchFamily="34" charset="-120"/>
            </a:endParaRPr>
          </a:p>
        </p:txBody>
      </p:sp>
      <p:pic>
        <p:nvPicPr>
          <p:cNvPr id="56" name="圖片版面配置區 55"/>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rcRect l="18892" r="18892"/>
          <a:stretch>
            <a:fillRect/>
          </a:stretch>
        </p:blipFill>
        <p:spPr>
          <a:xfrm>
            <a:off x="8174480" y="1525796"/>
            <a:ext cx="3552825" cy="4286250"/>
          </a:xfrm>
        </p:spPr>
      </p:pic>
      <p:pic>
        <p:nvPicPr>
          <p:cNvPr id="6" name="圖片版面配置區 5"/>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t="8680" b="8680"/>
          <a:stretch>
            <a:fillRect/>
          </a:stretch>
        </p:blipFill>
        <p:spPr>
          <a:xfrm>
            <a:off x="4372053" y="3854658"/>
            <a:ext cx="3552825" cy="1957388"/>
          </a:xfrm>
        </p:spPr>
      </p:pic>
      <p:pic>
        <p:nvPicPr>
          <p:cNvPr id="55" name="圖片版面配置區 54"/>
          <p:cNvPicPr>
            <a:picLocks noGrp="1" noChangeAspect="1"/>
          </p:cNvPicPr>
          <p:nvPr>
            <p:ph type="pic" sz="quarter" idx="4294967295"/>
          </p:nvPr>
        </p:nvPicPr>
        <p:blipFill>
          <a:blip r:embed="rId4" cstate="print">
            <a:extLst>
              <a:ext uri="{28A0092B-C50C-407E-A947-70E740481C1C}">
                <a14:useLocalDpi xmlns:a14="http://schemas.microsoft.com/office/drawing/2010/main" val="0"/>
              </a:ext>
            </a:extLst>
          </a:blip>
          <a:srcRect l="18892" r="18892"/>
          <a:stretch>
            <a:fillRect/>
          </a:stretch>
        </p:blipFill>
        <p:spPr>
          <a:xfrm>
            <a:off x="569627" y="1525796"/>
            <a:ext cx="3552825" cy="4286250"/>
          </a:xfrm>
        </p:spPr>
      </p:pic>
      <p:pic>
        <p:nvPicPr>
          <p:cNvPr id="2" name="圖片版面配置區 1"/>
          <p:cNvPicPr>
            <a:picLocks noGrp="1" noChangeAspect="1"/>
          </p:cNvPicPr>
          <p:nvPr>
            <p:ph type="pic" sz="quarter" idx="4294967295"/>
          </p:nvPr>
        </p:nvPicPr>
        <p:blipFill>
          <a:blip r:embed="rId5" cstate="print">
            <a:extLst>
              <a:ext uri="{28A0092B-C50C-407E-A947-70E740481C1C}">
                <a14:useLocalDpi xmlns:a14="http://schemas.microsoft.com/office/drawing/2010/main" val="0"/>
              </a:ext>
            </a:extLst>
          </a:blip>
          <a:srcRect t="8680" b="8680"/>
          <a:stretch>
            <a:fillRect/>
          </a:stretch>
        </p:blipFill>
        <p:spPr>
          <a:xfrm>
            <a:off x="4372053" y="1525796"/>
            <a:ext cx="3552825" cy="1957387"/>
          </a:xfrm>
        </p:spPr>
      </p:pic>
    </p:spTree>
    <p:extLst>
      <p:ext uri="{BB962C8B-B14F-4D97-AF65-F5344CB8AC3E}">
        <p14:creationId xmlns:p14="http://schemas.microsoft.com/office/powerpoint/2010/main" val="185753459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6E18DBF4-37B7-4C4F-9728-A1C100B177EE}" type="slidenum">
              <a:rPr lang="en-US" smtClean="0"/>
              <a:pPr/>
              <a:t>3</a:t>
            </a:fld>
            <a:endParaRPr lang="en-US"/>
          </a:p>
        </p:txBody>
      </p:sp>
      <p:pic>
        <p:nvPicPr>
          <p:cNvPr id="26" name="圖片版面配置區 25"/>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rcRect l="3905" r="3905"/>
          <a:stretch>
            <a:fillRect/>
          </a:stretch>
        </p:blipFill>
        <p:spPr>
          <a:xfrm>
            <a:off x="761359" y="3542637"/>
            <a:ext cx="3484759" cy="2520000"/>
          </a:xfrm>
        </p:spPr>
      </p:pic>
      <p:pic>
        <p:nvPicPr>
          <p:cNvPr id="27" name="圖片版面配置區 26"/>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l="3905" r="3905"/>
          <a:stretch>
            <a:fillRect/>
          </a:stretch>
        </p:blipFill>
        <p:spPr>
          <a:xfrm>
            <a:off x="4377580" y="839448"/>
            <a:ext cx="3484758" cy="2520000"/>
          </a:xfrm>
        </p:spPr>
      </p:pic>
      <p:pic>
        <p:nvPicPr>
          <p:cNvPr id="29" name="圖片版面配置區 28"/>
          <p:cNvPicPr>
            <a:picLocks noGrp="1" noChangeAspect="1"/>
          </p:cNvPicPr>
          <p:nvPr>
            <p:ph type="pic" sz="quarter" idx="4294967295"/>
          </p:nvPr>
        </p:nvPicPr>
        <p:blipFill>
          <a:blip r:embed="rId4" cstate="print">
            <a:extLst>
              <a:ext uri="{28A0092B-C50C-407E-A947-70E740481C1C}">
                <a14:useLocalDpi xmlns:a14="http://schemas.microsoft.com/office/drawing/2010/main" val="0"/>
              </a:ext>
            </a:extLst>
          </a:blip>
          <a:srcRect l="3905" r="3905"/>
          <a:stretch>
            <a:fillRect/>
          </a:stretch>
        </p:blipFill>
        <p:spPr>
          <a:xfrm>
            <a:off x="7993800" y="3542637"/>
            <a:ext cx="3484759" cy="2520000"/>
          </a:xfrm>
        </p:spPr>
      </p:pic>
      <p:pic>
        <p:nvPicPr>
          <p:cNvPr id="30" name="圖片版面配置區 29"/>
          <p:cNvPicPr>
            <a:picLocks noGrp="1" noChangeAspect="1"/>
          </p:cNvPicPr>
          <p:nvPr>
            <p:ph type="pic" sz="quarter" idx="4294967295"/>
          </p:nvPr>
        </p:nvPicPr>
        <p:blipFill>
          <a:blip r:embed="rId5" cstate="print">
            <a:extLst>
              <a:ext uri="{28A0092B-C50C-407E-A947-70E740481C1C}">
                <a14:useLocalDpi xmlns:a14="http://schemas.microsoft.com/office/drawing/2010/main" val="0"/>
              </a:ext>
            </a:extLst>
          </a:blip>
          <a:srcRect t="1990" b="1990"/>
          <a:stretch>
            <a:fillRect/>
          </a:stretch>
        </p:blipFill>
        <p:spPr>
          <a:xfrm>
            <a:off x="4364880" y="3542637"/>
            <a:ext cx="3499294" cy="2520000"/>
          </a:xfrm>
        </p:spPr>
      </p:pic>
      <p:pic>
        <p:nvPicPr>
          <p:cNvPr id="35" name="圖片版面配置區 34"/>
          <p:cNvPicPr>
            <a:picLocks noGrp="1" noChangeAspect="1"/>
          </p:cNvPicPr>
          <p:nvPr>
            <p:ph type="pic" sz="quarter" idx="4294967295"/>
          </p:nvPr>
        </p:nvPicPr>
        <p:blipFill>
          <a:blip r:embed="rId6" cstate="print">
            <a:extLst>
              <a:ext uri="{28A0092B-C50C-407E-A947-70E740481C1C}">
                <a14:useLocalDpi xmlns:a14="http://schemas.microsoft.com/office/drawing/2010/main" val="0"/>
              </a:ext>
            </a:extLst>
          </a:blip>
          <a:srcRect t="1990" b="1990"/>
          <a:stretch>
            <a:fillRect/>
          </a:stretch>
        </p:blipFill>
        <p:spPr>
          <a:xfrm>
            <a:off x="746825" y="839448"/>
            <a:ext cx="3499293" cy="2520000"/>
          </a:xfrm>
        </p:spPr>
      </p:pic>
      <p:pic>
        <p:nvPicPr>
          <p:cNvPr id="2" name="圖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93800" y="839448"/>
            <a:ext cx="3360000" cy="2520000"/>
          </a:xfrm>
          <a:prstGeom prst="rect">
            <a:avLst/>
          </a:prstGeom>
        </p:spPr>
      </p:pic>
    </p:spTree>
    <p:extLst>
      <p:ext uri="{BB962C8B-B14F-4D97-AF65-F5344CB8AC3E}">
        <p14:creationId xmlns:p14="http://schemas.microsoft.com/office/powerpoint/2010/main" val="296298623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673200"/>
          </a:xfrm>
          <a:solidFill>
            <a:schemeClr val="accent1"/>
          </a:solidFill>
          <a:ln>
            <a:noFill/>
          </a:ln>
        </p:spPr>
        <p:style>
          <a:lnRef idx="0">
            <a:scrgbClr r="0" g="0" b="0"/>
          </a:lnRef>
          <a:fillRef idx="0">
            <a:scrgbClr r="0" g="0" b="0"/>
          </a:fillRef>
          <a:effectRef idx="0">
            <a:scrgbClr r="0" g="0" b="0"/>
          </a:effectRef>
          <a:fontRef idx="minor">
            <a:schemeClr val="lt1"/>
          </a:fontRef>
        </p:style>
        <p:txBody>
          <a:bodyPr anchor="b">
            <a:normAutofit fontScale="90000"/>
          </a:bodyPr>
          <a:lstStyle/>
          <a:p>
            <a:pPr algn="ctr"/>
            <a:r>
              <a:rPr lang="zh-TW" altLang="en-US" b="1" dirty="0" smtClean="0">
                <a:latin typeface="微軟正黑體" panose="020B0604030504040204" pitchFamily="34" charset="-120"/>
                <a:ea typeface="微軟正黑體" panose="020B0604030504040204" pitchFamily="34" charset="-120"/>
              </a:rPr>
              <a:t>大會正式開始</a:t>
            </a:r>
            <a:endParaRPr lang="zh-TW" altLang="en-US" dirty="0"/>
          </a:p>
        </p:txBody>
      </p:sp>
      <p:sp>
        <p:nvSpPr>
          <p:cNvPr id="49" name="文字版面配置區 48"/>
          <p:cNvSpPr>
            <a:spLocks noGrp="1"/>
          </p:cNvSpPr>
          <p:nvPr>
            <p:ph type="body" sz="quarter" idx="4294967295"/>
          </p:nvPr>
        </p:nvSpPr>
        <p:spPr>
          <a:xfrm>
            <a:off x="8248869" y="5595095"/>
            <a:ext cx="3240087" cy="540000"/>
          </a:xfrm>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zh-TW" altLang="en-US" sz="1400" b="1" dirty="0">
                <a:solidFill>
                  <a:schemeClr val="tx1"/>
                </a:solidFill>
                <a:latin typeface="微軟正黑體" panose="020B0604030504040204" pitchFamily="34" charset="-120"/>
                <a:ea typeface="微軟正黑體" panose="020B0604030504040204" pitchFamily="34" charset="-120"/>
              </a:rPr>
              <a:t>李芳全理事長</a:t>
            </a:r>
          </a:p>
        </p:txBody>
      </p:sp>
      <p:pic>
        <p:nvPicPr>
          <p:cNvPr id="46" name="圖片版面配置區 45"/>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val="0"/>
              </a:ext>
            </a:extLst>
          </a:blip>
          <a:srcRect t="3886" b="788"/>
          <a:stretch/>
        </p:blipFill>
        <p:spPr>
          <a:xfrm>
            <a:off x="428960" y="1555776"/>
            <a:ext cx="5327650" cy="3808458"/>
          </a:xfrm>
        </p:spPr>
      </p:pic>
      <p:pic>
        <p:nvPicPr>
          <p:cNvPr id="54" name="圖片 53"/>
          <p:cNvPicPr>
            <a:picLocks noChangeAspect="1"/>
          </p:cNvPicPr>
          <p:nvPr/>
        </p:nvPicPr>
        <p:blipFill rotWithShape="1">
          <a:blip r:embed="rId3" cstate="print">
            <a:extLst>
              <a:ext uri="{28A0092B-C50C-407E-A947-70E740481C1C}">
                <a14:useLocalDpi xmlns:a14="http://schemas.microsoft.com/office/drawing/2010/main" val="0"/>
              </a:ext>
            </a:extLst>
          </a:blip>
          <a:srcRect l="12452" t="21203" r="14105"/>
          <a:stretch/>
        </p:blipFill>
        <p:spPr>
          <a:xfrm>
            <a:off x="6160956" y="1555776"/>
            <a:ext cx="5328000" cy="3811000"/>
          </a:xfrm>
          <a:prstGeom prst="rect">
            <a:avLst/>
          </a:prstGeom>
        </p:spPr>
      </p:pic>
      <p:sp>
        <p:nvSpPr>
          <p:cNvPr id="58" name="文字版面配置區 42"/>
          <p:cNvSpPr txBox="1">
            <a:spLocks/>
          </p:cNvSpPr>
          <p:nvPr/>
        </p:nvSpPr>
        <p:spPr>
          <a:xfrm>
            <a:off x="6160956" y="5595095"/>
            <a:ext cx="1728000" cy="540000"/>
          </a:xfrm>
          <a:prstGeom prst="rect">
            <a:avLst/>
          </a:prstGeom>
          <a:solidFill>
            <a:schemeClr val="accent4"/>
          </a:solidFill>
        </p:spPr>
        <p:txBody>
          <a:bodyPr vert="horz" wrap="square" lIns="91440" tIns="45720" rIns="91440" bIns="45720" rtlCol="0" anchor="ctr">
            <a:normAutofit/>
          </a:bodyPr>
          <a:lstStyle>
            <a:defPPr>
              <a:defRPr lang="en-US"/>
            </a:defPPr>
            <a:lvl1pPr indent="0" algn="ctr">
              <a:lnSpc>
                <a:spcPct val="90000"/>
              </a:lnSpc>
              <a:spcBef>
                <a:spcPts val="1000"/>
              </a:spcBef>
              <a:buFont typeface="Arial" panose="020B0604020202020204" pitchFamily="34" charset="0"/>
              <a:buNone/>
              <a:defRPr b="1" kern="0">
                <a:latin typeface="微軟正黑體" panose="020B0604030504040204" pitchFamily="34" charset="-120"/>
                <a:ea typeface="微軟正黑體" panose="020B0604030504040204" pitchFamily="34" charset="-12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TW" altLang="en-US" sz="1400" dirty="0"/>
              <a:t>主席致詞</a:t>
            </a:r>
          </a:p>
        </p:txBody>
      </p:sp>
      <p:sp>
        <p:nvSpPr>
          <p:cNvPr id="11" name="文字版面配置區 48"/>
          <p:cNvSpPr txBox="1">
            <a:spLocks/>
          </p:cNvSpPr>
          <p:nvPr/>
        </p:nvSpPr>
        <p:spPr>
          <a:xfrm>
            <a:off x="2473493" y="5546360"/>
            <a:ext cx="3240000" cy="540000"/>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None/>
            </a:pPr>
            <a:r>
              <a:rPr lang="zh-TW" altLang="en-US" sz="1400" b="1" dirty="0">
                <a:latin typeface="微軟正黑體" panose="020B0604030504040204" pitchFamily="34" charset="-120"/>
                <a:ea typeface="微軟正黑體" panose="020B0604030504040204" pitchFamily="34" charset="-120"/>
              </a:rPr>
              <a:t>盛珮雯副</a:t>
            </a:r>
            <a:r>
              <a:rPr lang="zh-TW" altLang="en-US" sz="1400" b="1" dirty="0" smtClean="0">
                <a:latin typeface="微軟正黑體" panose="020B0604030504040204" pitchFamily="34" charset="-120"/>
                <a:ea typeface="微軟正黑體" panose="020B0604030504040204" pitchFamily="34" charset="-120"/>
              </a:rPr>
              <a:t>主委</a:t>
            </a:r>
            <a:r>
              <a:rPr lang="en-US" altLang="zh-TW" sz="1400" b="1" dirty="0" smtClean="0">
                <a:latin typeface="微軟正黑體" panose="020B0604030504040204" pitchFamily="34" charset="-120"/>
                <a:ea typeface="微軟正黑體" panose="020B0604030504040204" pitchFamily="34" charset="-120"/>
              </a:rPr>
              <a:t>|</a:t>
            </a:r>
            <a:r>
              <a:rPr lang="zh-TW" altLang="en-US" sz="1400" b="1" dirty="0" smtClean="0">
                <a:latin typeface="微軟正黑體" panose="020B0604030504040204" pitchFamily="34" charset="-120"/>
                <a:ea typeface="微軟正黑體" panose="020B0604030504040204" pitchFamily="34" charset="-120"/>
              </a:rPr>
              <a:t>智財及法律委員會</a:t>
            </a:r>
            <a:endParaRPr lang="zh-TW" altLang="en-US" sz="1400" b="1" dirty="0">
              <a:solidFill>
                <a:schemeClr val="tx1"/>
              </a:solidFill>
              <a:latin typeface="微軟正黑體" panose="020B0604030504040204" pitchFamily="34" charset="-120"/>
              <a:ea typeface="微軟正黑體" panose="020B0604030504040204" pitchFamily="34" charset="-120"/>
            </a:endParaRPr>
          </a:p>
        </p:txBody>
      </p:sp>
      <p:sp>
        <p:nvSpPr>
          <p:cNvPr id="12" name="文字版面配置區 42"/>
          <p:cNvSpPr txBox="1">
            <a:spLocks/>
          </p:cNvSpPr>
          <p:nvPr/>
        </p:nvSpPr>
        <p:spPr>
          <a:xfrm>
            <a:off x="428960" y="5546359"/>
            <a:ext cx="1728000" cy="540000"/>
          </a:xfrm>
          <a:prstGeom prst="rect">
            <a:avLst/>
          </a:prstGeom>
          <a:solidFill>
            <a:schemeClr val="accent4"/>
          </a:solidFill>
        </p:spPr>
        <p:txBody>
          <a:bodyPr vert="horz" wrap="square" lIns="91440" tIns="45720" rIns="91440" bIns="45720" rtlCol="0" anchor="ctr">
            <a:normAutofit/>
          </a:bodyPr>
          <a:lstStyle>
            <a:lvl1pPr indent="0" algn="just">
              <a:lnSpc>
                <a:spcPct val="90000"/>
              </a:lnSpc>
              <a:spcBef>
                <a:spcPts val="1000"/>
              </a:spcBef>
              <a:buFont typeface="Arial" panose="020B0604020202020204" pitchFamily="34" charset="0"/>
              <a:buNone/>
              <a:defRPr b="1" kern="0">
                <a:latin typeface="微軟正黑體" panose="020B0604030504040204" pitchFamily="34" charset="-120"/>
                <a:ea typeface="微軟正黑體" panose="020B0604030504040204" pitchFamily="34" charset="-12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zh-TW" altLang="en-US" sz="1400" dirty="0"/>
              <a:t>大會司儀</a:t>
            </a:r>
          </a:p>
        </p:txBody>
      </p:sp>
    </p:spTree>
    <p:extLst>
      <p:ext uri="{BB962C8B-B14F-4D97-AF65-F5344CB8AC3E}">
        <p14:creationId xmlns:p14="http://schemas.microsoft.com/office/powerpoint/2010/main" val="257492357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圖片 52"/>
          <p:cNvPicPr>
            <a:picLocks noChangeAspect="1"/>
          </p:cNvPicPr>
          <p:nvPr/>
        </p:nvPicPr>
        <p:blipFill rotWithShape="1">
          <a:blip r:embed="rId2" cstate="print">
            <a:extLst>
              <a:ext uri="{28A0092B-C50C-407E-A947-70E740481C1C}">
                <a14:useLocalDpi xmlns:a14="http://schemas.microsoft.com/office/drawing/2010/main" val="0"/>
              </a:ext>
            </a:extLst>
          </a:blip>
          <a:srcRect l="19302" t="31912" r="18330" b="3170"/>
          <a:stretch/>
        </p:blipFill>
        <p:spPr>
          <a:xfrm>
            <a:off x="554636" y="1496904"/>
            <a:ext cx="3600000" cy="2498131"/>
          </a:xfrm>
          <a:prstGeom prst="rect">
            <a:avLst/>
          </a:prstGeom>
        </p:spPr>
      </p:pic>
      <p:pic>
        <p:nvPicPr>
          <p:cNvPr id="2" name="圖片 1"/>
          <p:cNvPicPr>
            <a:picLocks noChangeAspect="1"/>
          </p:cNvPicPr>
          <p:nvPr/>
        </p:nvPicPr>
        <p:blipFill rotWithShape="1">
          <a:blip r:embed="rId3" cstate="print">
            <a:extLst>
              <a:ext uri="{28A0092B-C50C-407E-A947-70E740481C1C}">
                <a14:useLocalDpi xmlns:a14="http://schemas.microsoft.com/office/drawing/2010/main" val="0"/>
              </a:ext>
            </a:extLst>
          </a:blip>
          <a:srcRect l="16241" t="22295" r="9441" b="328"/>
          <a:stretch/>
        </p:blipFill>
        <p:spPr>
          <a:xfrm>
            <a:off x="4407110" y="1496904"/>
            <a:ext cx="3600000" cy="2498824"/>
          </a:xfrm>
          <a:prstGeom prst="rect">
            <a:avLst/>
          </a:prstGeom>
        </p:spPr>
      </p:pic>
      <p:pic>
        <p:nvPicPr>
          <p:cNvPr id="3" name="圖片 2"/>
          <p:cNvPicPr>
            <a:picLocks noChangeAspect="1"/>
          </p:cNvPicPr>
          <p:nvPr/>
        </p:nvPicPr>
        <p:blipFill rotWithShape="1">
          <a:blip r:embed="rId4" cstate="print">
            <a:extLst>
              <a:ext uri="{28A0092B-C50C-407E-A947-70E740481C1C}">
                <a14:useLocalDpi xmlns:a14="http://schemas.microsoft.com/office/drawing/2010/main" val="0"/>
              </a:ext>
            </a:extLst>
          </a:blip>
          <a:srcRect l="16533" t="20328" r="7179"/>
          <a:stretch/>
        </p:blipFill>
        <p:spPr>
          <a:xfrm>
            <a:off x="8259584" y="1511035"/>
            <a:ext cx="3567656" cy="2484000"/>
          </a:xfrm>
          <a:prstGeom prst="rect">
            <a:avLst/>
          </a:prstGeom>
        </p:spPr>
      </p:pic>
      <p:sp>
        <p:nvSpPr>
          <p:cNvPr id="8" name="文字版面配置區 48"/>
          <p:cNvSpPr txBox="1">
            <a:spLocks/>
          </p:cNvSpPr>
          <p:nvPr/>
        </p:nvSpPr>
        <p:spPr>
          <a:xfrm>
            <a:off x="554636" y="4170608"/>
            <a:ext cx="3600000" cy="612000"/>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lnSpc>
                <a:spcPct val="100000"/>
              </a:lnSpc>
              <a:spcBef>
                <a:spcPts val="0"/>
              </a:spcBef>
              <a:buNone/>
            </a:pPr>
            <a:r>
              <a:rPr lang="zh-TW" altLang="en-US" sz="1400" b="1" dirty="0">
                <a:solidFill>
                  <a:schemeClr val="tx1"/>
                </a:solidFill>
                <a:latin typeface="微軟正黑體" panose="020B0604030504040204" pitchFamily="34" charset="-120"/>
                <a:ea typeface="微軟正黑體" panose="020B0604030504040204" pitchFamily="34" charset="-120"/>
              </a:rPr>
              <a:t>李佳峯組長</a:t>
            </a:r>
          </a:p>
          <a:p>
            <a:pPr marL="0" indent="0" algn="ctr">
              <a:lnSpc>
                <a:spcPct val="100000"/>
              </a:lnSpc>
              <a:spcBef>
                <a:spcPts val="0"/>
              </a:spcBef>
              <a:buNone/>
            </a:pPr>
            <a:r>
              <a:rPr lang="zh-TW" altLang="en-US" sz="1400" b="1" dirty="0">
                <a:solidFill>
                  <a:schemeClr val="tx1"/>
                </a:solidFill>
                <a:latin typeface="微軟正黑體" panose="020B0604030504040204" pitchFamily="34" charset="-120"/>
                <a:ea typeface="微軟正黑體" panose="020B0604030504040204" pitchFamily="34" charset="-120"/>
              </a:rPr>
              <a:t>經濟部工業局民生化工組</a:t>
            </a:r>
          </a:p>
        </p:txBody>
      </p:sp>
      <p:sp>
        <p:nvSpPr>
          <p:cNvPr id="10" name="文字版面配置區 48"/>
          <p:cNvSpPr txBox="1">
            <a:spLocks/>
          </p:cNvSpPr>
          <p:nvPr/>
        </p:nvSpPr>
        <p:spPr>
          <a:xfrm>
            <a:off x="4407110" y="4170608"/>
            <a:ext cx="3600000" cy="612000"/>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lnSpc>
                <a:spcPct val="100000"/>
              </a:lnSpc>
              <a:spcBef>
                <a:spcPts val="0"/>
              </a:spcBef>
              <a:buNone/>
            </a:pPr>
            <a:r>
              <a:rPr lang="zh-TW" altLang="en-US" sz="1400" b="1" dirty="0">
                <a:solidFill>
                  <a:schemeClr val="tx1"/>
                </a:solidFill>
                <a:latin typeface="微軟正黑體" panose="020B0604030504040204" pitchFamily="34" charset="-120"/>
                <a:ea typeface="微軟正黑體" panose="020B0604030504040204" pitchFamily="34" charset="-120"/>
              </a:rPr>
              <a:t>蘇東茂</a:t>
            </a:r>
            <a:r>
              <a:rPr lang="zh-TW" altLang="en-US" sz="1400" b="1" dirty="0" smtClean="0">
                <a:solidFill>
                  <a:schemeClr val="tx1"/>
                </a:solidFill>
                <a:latin typeface="微軟正黑體" panose="020B0604030504040204" pitchFamily="34" charset="-120"/>
                <a:ea typeface="微軟正黑體" panose="020B0604030504040204" pitchFamily="34" charset="-120"/>
              </a:rPr>
              <a:t>理事長</a:t>
            </a:r>
            <a:endParaRPr lang="en-US" altLang="zh-TW" sz="1400" b="1" dirty="0" smtClean="0">
              <a:solidFill>
                <a:schemeClr val="tx1"/>
              </a:solidFill>
              <a:latin typeface="微軟正黑體" panose="020B0604030504040204" pitchFamily="34" charset="-120"/>
              <a:ea typeface="微軟正黑體" panose="020B0604030504040204" pitchFamily="34" charset="-120"/>
            </a:endParaRPr>
          </a:p>
          <a:p>
            <a:pPr marL="0" indent="0" algn="ctr">
              <a:lnSpc>
                <a:spcPct val="100000"/>
              </a:lnSpc>
              <a:spcBef>
                <a:spcPts val="0"/>
              </a:spcBef>
              <a:buNone/>
            </a:pPr>
            <a:r>
              <a:rPr lang="zh-TW" altLang="en-US" sz="1400" b="1" dirty="0" smtClean="0">
                <a:solidFill>
                  <a:schemeClr val="tx1"/>
                </a:solidFill>
                <a:latin typeface="微軟正黑體" panose="020B0604030504040204" pitchFamily="34" charset="-120"/>
                <a:ea typeface="微軟正黑體" panose="020B0604030504040204" pitchFamily="34" charset="-120"/>
              </a:rPr>
              <a:t>臺灣製藥工業同業公會</a:t>
            </a:r>
            <a:endParaRPr lang="zh-TW" altLang="en-US" sz="1400" b="1" dirty="0">
              <a:solidFill>
                <a:schemeClr val="tx1"/>
              </a:solidFill>
              <a:latin typeface="微軟正黑體" panose="020B0604030504040204" pitchFamily="34" charset="-120"/>
              <a:ea typeface="微軟正黑體" panose="020B0604030504040204" pitchFamily="34" charset="-120"/>
            </a:endParaRPr>
          </a:p>
        </p:txBody>
      </p:sp>
      <p:sp>
        <p:nvSpPr>
          <p:cNvPr id="11" name="文字版面配置區 48"/>
          <p:cNvSpPr txBox="1">
            <a:spLocks/>
          </p:cNvSpPr>
          <p:nvPr/>
        </p:nvSpPr>
        <p:spPr>
          <a:xfrm>
            <a:off x="8259584" y="4170608"/>
            <a:ext cx="3600000" cy="612000"/>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lnSpc>
                <a:spcPct val="100000"/>
              </a:lnSpc>
              <a:spcBef>
                <a:spcPts val="0"/>
              </a:spcBef>
              <a:buNone/>
            </a:pPr>
            <a:r>
              <a:rPr lang="zh-TW" altLang="en-US" sz="1400" b="1" dirty="0">
                <a:solidFill>
                  <a:schemeClr val="tx1"/>
                </a:solidFill>
                <a:latin typeface="微軟正黑體" panose="020B0604030504040204" pitchFamily="34" charset="-120"/>
                <a:ea typeface="微軟正黑體" panose="020B0604030504040204" pitchFamily="34" charset="-120"/>
              </a:rPr>
              <a:t>陳誼芬</a:t>
            </a:r>
            <a:r>
              <a:rPr lang="zh-TW" altLang="en-US" sz="1400" b="1" dirty="0" smtClean="0">
                <a:solidFill>
                  <a:schemeClr val="tx1"/>
                </a:solidFill>
                <a:latin typeface="微軟正黑體" panose="020B0604030504040204" pitchFamily="34" charset="-120"/>
                <a:ea typeface="微軟正黑體" panose="020B0604030504040204" pitchFamily="34" charset="-120"/>
              </a:rPr>
              <a:t>理事長</a:t>
            </a:r>
            <a:endParaRPr lang="en-US" altLang="zh-TW" sz="1400" b="1" dirty="0" smtClean="0">
              <a:solidFill>
                <a:schemeClr val="tx1"/>
              </a:solidFill>
              <a:latin typeface="微軟正黑體" panose="020B0604030504040204" pitchFamily="34" charset="-120"/>
              <a:ea typeface="微軟正黑體" panose="020B0604030504040204" pitchFamily="34" charset="-120"/>
            </a:endParaRPr>
          </a:p>
          <a:p>
            <a:pPr marL="0" indent="0" algn="ctr">
              <a:lnSpc>
                <a:spcPct val="100000"/>
              </a:lnSpc>
              <a:spcBef>
                <a:spcPts val="0"/>
              </a:spcBef>
              <a:buNone/>
            </a:pPr>
            <a:r>
              <a:rPr lang="zh-TW" altLang="en-US" sz="1400" b="1" dirty="0" smtClean="0">
                <a:solidFill>
                  <a:schemeClr val="tx1"/>
                </a:solidFill>
                <a:latin typeface="微軟正黑體" panose="020B0604030504040204" pitchFamily="34" charset="-120"/>
                <a:ea typeface="微軟正黑體" panose="020B0604030504040204" pitchFamily="34" charset="-120"/>
              </a:rPr>
              <a:t>中華民國學名藥協會</a:t>
            </a:r>
            <a:endParaRPr lang="zh-TW" altLang="en-US" sz="1400" b="1" dirty="0">
              <a:solidFill>
                <a:schemeClr val="tx1"/>
              </a:solidFill>
              <a:latin typeface="微軟正黑體" panose="020B0604030504040204" pitchFamily="34" charset="-120"/>
              <a:ea typeface="微軟正黑體" panose="020B0604030504040204" pitchFamily="34" charset="-120"/>
            </a:endParaRPr>
          </a:p>
        </p:txBody>
      </p:sp>
      <p:sp>
        <p:nvSpPr>
          <p:cNvPr id="5" name="標題 4"/>
          <p:cNvSpPr>
            <a:spLocks noGrp="1"/>
          </p:cNvSpPr>
          <p:nvPr>
            <p:ph type="title"/>
          </p:nvPr>
        </p:nvSpPr>
        <p:spPr>
          <a:xfrm>
            <a:off x="838200" y="365125"/>
            <a:ext cx="10515600" cy="673200"/>
          </a:xfrm>
          <a:solidFill>
            <a:schemeClr val="accent1"/>
          </a:solidFill>
          <a:ln>
            <a:noFill/>
          </a:ln>
        </p:spPr>
        <p:style>
          <a:lnRef idx="0">
            <a:scrgbClr r="0" g="0" b="0"/>
          </a:lnRef>
          <a:fillRef idx="0">
            <a:scrgbClr r="0" g="0" b="0"/>
          </a:fillRef>
          <a:effectRef idx="0">
            <a:scrgbClr r="0" g="0" b="0"/>
          </a:effectRef>
          <a:fontRef idx="minor">
            <a:schemeClr val="lt1"/>
          </a:fontRef>
        </p:style>
        <p:txBody>
          <a:bodyPr anchor="b">
            <a:normAutofit fontScale="90000"/>
          </a:bodyPr>
          <a:lstStyle/>
          <a:p>
            <a:pPr algn="ctr"/>
            <a:r>
              <a:rPr lang="zh-TW" altLang="en-US" b="1" dirty="0" smtClean="0">
                <a:latin typeface="微軟正黑體" panose="020B0604030504040204" pitchFamily="34" charset="-120"/>
                <a:ea typeface="微軟正黑體" panose="020B0604030504040204" pitchFamily="34" charset="-120"/>
              </a:rPr>
              <a:t>貴賓致詞</a:t>
            </a:r>
            <a:endParaRPr lang="zh-TW" altLang="en-US" dirty="0"/>
          </a:p>
        </p:txBody>
      </p:sp>
    </p:spTree>
    <p:extLst>
      <p:ext uri="{BB962C8B-B14F-4D97-AF65-F5344CB8AC3E}">
        <p14:creationId xmlns:p14="http://schemas.microsoft.com/office/powerpoint/2010/main" val="262886162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207799" y="747116"/>
            <a:ext cx="4319999" cy="1325563"/>
          </a:xfrm>
          <a:solidFill>
            <a:schemeClr val="accent1"/>
          </a:solid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zh-TW" altLang="en-US" b="1" dirty="0" smtClean="0">
                <a:latin typeface="微軟正黑體" panose="020B0604030504040204" pitchFamily="34" charset="-120"/>
                <a:ea typeface="微軟正黑體" panose="020B0604030504040204" pitchFamily="34" charset="-120"/>
              </a:rPr>
              <a:t>頒獎</a:t>
            </a:r>
            <a:r>
              <a:rPr lang="en-US" altLang="zh-TW" sz="2000" b="1" dirty="0" smtClean="0">
                <a:latin typeface="微軟正黑體" panose="020B0604030504040204" pitchFamily="34" charset="-120"/>
                <a:ea typeface="微軟正黑體" panose="020B0604030504040204" pitchFamily="34" charset="-120"/>
              </a:rPr>
              <a:t/>
            </a:r>
            <a:br>
              <a:rPr lang="en-US" altLang="zh-TW" sz="2000" b="1" dirty="0" smtClean="0">
                <a:latin typeface="微軟正黑體" panose="020B0604030504040204" pitchFamily="34" charset="-120"/>
                <a:ea typeface="微軟正黑體" panose="020B0604030504040204" pitchFamily="34" charset="-120"/>
              </a:rPr>
            </a:br>
            <a:r>
              <a:rPr lang="en-US" altLang="zh-TW" sz="2000" b="1" dirty="0" smtClean="0">
                <a:latin typeface="微軟正黑體" panose="020B0604030504040204" pitchFamily="34" charset="-120"/>
                <a:ea typeface="微軟正黑體" panose="020B0604030504040204" pitchFamily="34" charset="-120"/>
              </a:rPr>
              <a:t/>
            </a:r>
            <a:br>
              <a:rPr lang="en-US" altLang="zh-TW" sz="2000" b="1" dirty="0" smtClean="0">
                <a:latin typeface="微軟正黑體" panose="020B0604030504040204" pitchFamily="34" charset="-120"/>
                <a:ea typeface="微軟正黑體" panose="020B0604030504040204" pitchFamily="34" charset="-120"/>
              </a:rPr>
            </a:br>
            <a:r>
              <a:rPr lang="zh-TW" altLang="en-US" sz="2000" b="1" dirty="0">
                <a:latin typeface="微軟正黑體" panose="020B0604030504040204" pitchFamily="34" charset="-120"/>
                <a:ea typeface="微軟正黑體" panose="020B0604030504040204" pitchFamily="34" charset="-120"/>
              </a:rPr>
              <a:t>第</a:t>
            </a:r>
            <a:r>
              <a:rPr lang="en-US" altLang="zh-TW" sz="2000" b="1" dirty="0">
                <a:latin typeface="微軟正黑體" panose="020B0604030504040204" pitchFamily="34" charset="-120"/>
                <a:ea typeface="微軟正黑體" panose="020B0604030504040204" pitchFamily="34" charset="-120"/>
              </a:rPr>
              <a:t>11</a:t>
            </a:r>
            <a:r>
              <a:rPr lang="zh-TW" altLang="en-US" sz="2000" b="1" dirty="0" smtClean="0">
                <a:latin typeface="微軟正黑體" panose="020B0604030504040204" pitchFamily="34" charset="-120"/>
                <a:ea typeface="微軟正黑體" panose="020B0604030504040204" pitchFamily="34" charset="-120"/>
              </a:rPr>
              <a:t>屆理監事</a:t>
            </a:r>
            <a:r>
              <a:rPr lang="zh-TW" altLang="en-US" sz="2000" b="1" dirty="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顧問、</a:t>
            </a:r>
            <a:r>
              <a:rPr lang="zh-TW" altLang="en-US" sz="2000" b="1" dirty="0">
                <a:latin typeface="微軟正黑體" panose="020B0604030504040204" pitchFamily="34" charset="-120"/>
                <a:ea typeface="微軟正黑體" panose="020B0604030504040204" pitchFamily="34" charset="-120"/>
              </a:rPr>
              <a:t>委員會幹部</a:t>
            </a:r>
          </a:p>
        </p:txBody>
      </p:sp>
      <p:sp>
        <p:nvSpPr>
          <p:cNvPr id="2" name="投影片編號版面配置區 1"/>
          <p:cNvSpPr>
            <a:spLocks noGrp="1"/>
          </p:cNvSpPr>
          <p:nvPr>
            <p:ph type="sldNum" sz="quarter" idx="12"/>
          </p:nvPr>
        </p:nvSpPr>
        <p:spPr/>
        <p:txBody>
          <a:bodyPr/>
          <a:lstStyle/>
          <a:p>
            <a:fld id="{6E18DBF4-37B7-4C4F-9728-A1C100B177EE}" type="slidenum">
              <a:rPr lang="en-US" smtClean="0"/>
              <a:pPr/>
              <a:t>6</a:t>
            </a:fld>
            <a:endParaRPr lang="en-US"/>
          </a:p>
        </p:txBody>
      </p:sp>
      <p:pic>
        <p:nvPicPr>
          <p:cNvPr id="17" name="圖片版面配置區 16"/>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rcRect l="3905" r="3905"/>
          <a:stretch>
            <a:fillRect/>
          </a:stretch>
        </p:blipFill>
        <p:spPr>
          <a:xfrm>
            <a:off x="8420557" y="3621465"/>
            <a:ext cx="3600000" cy="2603338"/>
          </a:xfrm>
          <a:prstGeom prst="rect">
            <a:avLst/>
          </a:prstGeom>
        </p:spPr>
      </p:pic>
      <p:pic>
        <p:nvPicPr>
          <p:cNvPr id="15" name="圖片版面配置區 14"/>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l="5760" t="4187" r="5760"/>
          <a:stretch/>
        </p:blipFill>
        <p:spPr>
          <a:xfrm>
            <a:off x="4750579" y="747116"/>
            <a:ext cx="3600000" cy="2597289"/>
          </a:xfrm>
          <a:prstGeom prst="rect">
            <a:avLst/>
          </a:prstGeom>
        </p:spPr>
      </p:pic>
      <p:pic>
        <p:nvPicPr>
          <p:cNvPr id="12" name="圖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798" y="2413570"/>
            <a:ext cx="4320000" cy="2880000"/>
          </a:xfrm>
          <a:prstGeom prst="rect">
            <a:avLst/>
          </a:prstGeom>
        </p:spPr>
      </p:pic>
      <p:sp>
        <p:nvSpPr>
          <p:cNvPr id="13" name="文字版面配置區 48"/>
          <p:cNvSpPr txBox="1">
            <a:spLocks/>
          </p:cNvSpPr>
          <p:nvPr/>
        </p:nvSpPr>
        <p:spPr>
          <a:xfrm>
            <a:off x="207798" y="5634461"/>
            <a:ext cx="4320000" cy="576000"/>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None/>
            </a:pPr>
            <a:r>
              <a:rPr lang="zh-TW" altLang="en-US" sz="1600" b="1" dirty="0" smtClean="0">
                <a:solidFill>
                  <a:schemeClr val="tx1"/>
                </a:solidFill>
                <a:latin typeface="微軟正黑體" panose="020B0604030504040204" pitchFamily="34" charset="-120"/>
                <a:ea typeface="微軟正黑體" panose="020B0604030504040204" pitchFamily="34" charset="-120"/>
              </a:rPr>
              <a:t>工業局李</a:t>
            </a:r>
            <a:r>
              <a:rPr lang="zh-TW" altLang="en-US" sz="1600" b="1" dirty="0">
                <a:solidFill>
                  <a:schemeClr val="tx1"/>
                </a:solidFill>
                <a:latin typeface="微軟正黑體" panose="020B0604030504040204" pitchFamily="34" charset="-120"/>
                <a:ea typeface="微軟正黑體" panose="020B0604030504040204" pitchFamily="34" charset="-120"/>
              </a:rPr>
              <a:t>佳峯</a:t>
            </a:r>
            <a:r>
              <a:rPr lang="zh-TW" altLang="en-US" sz="1600" b="1" dirty="0" smtClean="0">
                <a:solidFill>
                  <a:schemeClr val="tx1"/>
                </a:solidFill>
                <a:latin typeface="微軟正黑體" panose="020B0604030504040204" pitchFamily="34" charset="-120"/>
                <a:ea typeface="微軟正黑體" panose="020B0604030504040204" pitchFamily="34" charset="-120"/>
              </a:rPr>
              <a:t>組長</a:t>
            </a:r>
            <a:r>
              <a:rPr lang="zh-TW" altLang="en-US" sz="1600" b="1" dirty="0">
                <a:solidFill>
                  <a:schemeClr val="tx1"/>
                </a:solidFill>
                <a:latin typeface="微軟正黑體" panose="020B0604030504040204" pitchFamily="34" charset="-120"/>
                <a:ea typeface="微軟正黑體" panose="020B0604030504040204" pitchFamily="34" charset="-120"/>
              </a:rPr>
              <a:t>頒發</a:t>
            </a:r>
            <a:r>
              <a:rPr lang="zh-TW" altLang="en-US" sz="1600" b="1" dirty="0" smtClean="0">
                <a:solidFill>
                  <a:schemeClr val="tx1"/>
                </a:solidFill>
                <a:latin typeface="微軟正黑體" panose="020B0604030504040204" pitchFamily="34" charset="-120"/>
                <a:ea typeface="微軟正黑體" panose="020B0604030504040204" pitchFamily="34" charset="-120"/>
              </a:rPr>
              <a:t>獎牌予李芳全理事長</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pic>
        <p:nvPicPr>
          <p:cNvPr id="14" name="圖片版面配置區 15"/>
          <p:cNvPicPr>
            <a:picLocks noChangeAspect="1"/>
          </p:cNvPicPr>
          <p:nvPr/>
        </p:nvPicPr>
        <p:blipFill>
          <a:blip r:embed="rId5" cstate="print">
            <a:extLst>
              <a:ext uri="{28A0092B-C50C-407E-A947-70E740481C1C}">
                <a14:useLocalDpi xmlns:a14="http://schemas.microsoft.com/office/drawing/2010/main" val="0"/>
              </a:ext>
            </a:extLst>
          </a:blip>
          <a:srcRect l="3905" r="3905"/>
          <a:stretch>
            <a:fillRect/>
          </a:stretch>
        </p:blipFill>
        <p:spPr>
          <a:xfrm>
            <a:off x="4750579" y="3621465"/>
            <a:ext cx="3600000" cy="2603338"/>
          </a:xfrm>
          <a:prstGeom prst="rect">
            <a:avLst/>
          </a:prstGeom>
        </p:spPr>
      </p:pic>
      <p:pic>
        <p:nvPicPr>
          <p:cNvPr id="5" name="圖片 4"/>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t="3892"/>
          <a:stretch/>
        </p:blipFill>
        <p:spPr>
          <a:xfrm>
            <a:off x="8441595" y="749507"/>
            <a:ext cx="3600000" cy="2594897"/>
          </a:xfrm>
          <a:prstGeom prst="rect">
            <a:avLst/>
          </a:prstGeom>
        </p:spPr>
      </p:pic>
    </p:spTree>
    <p:extLst>
      <p:ext uri="{BB962C8B-B14F-4D97-AF65-F5344CB8AC3E}">
        <p14:creationId xmlns:p14="http://schemas.microsoft.com/office/powerpoint/2010/main" val="156366042"/>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4294967295"/>
          </p:nvPr>
        </p:nvSpPr>
        <p:spPr>
          <a:xfrm>
            <a:off x="9448800" y="6356350"/>
            <a:ext cx="2743200" cy="365125"/>
          </a:xfrm>
        </p:spPr>
        <p:txBody>
          <a:bodyPr/>
          <a:lstStyle/>
          <a:p>
            <a:fld id="{6E18DBF4-37B7-4C4F-9728-A1C100B177EE}" type="slidenum">
              <a:rPr lang="en-US" smtClean="0"/>
              <a:pPr/>
              <a:t>7</a:t>
            </a:fld>
            <a:endParaRPr lang="en-US"/>
          </a:p>
        </p:txBody>
      </p:sp>
      <p:pic>
        <p:nvPicPr>
          <p:cNvPr id="29" name="圖片版面配置區 20"/>
          <p:cNvPicPr>
            <a:picLocks noGrp="1" noChangeAspect="1"/>
          </p:cNvPicPr>
          <p:nvPr>
            <p:ph type="pic" sz="quarter" idx="14"/>
          </p:nvPr>
        </p:nvPicPr>
        <p:blipFill rotWithShape="1">
          <a:blip r:embed="rId2" cstate="print">
            <a:extLst>
              <a:ext uri="{28A0092B-C50C-407E-A947-70E740481C1C}">
                <a14:useLocalDpi xmlns:a14="http://schemas.microsoft.com/office/drawing/2010/main" val="0"/>
              </a:ext>
            </a:extLst>
          </a:blip>
          <a:srcRect l="10021" t="4617" r="12294"/>
          <a:stretch/>
        </p:blipFill>
        <p:spPr>
          <a:xfrm>
            <a:off x="7020394" y="1736718"/>
            <a:ext cx="2520000" cy="2061608"/>
          </a:xfrm>
          <a:prstGeom prst="rect">
            <a:avLst/>
          </a:prstGeom>
        </p:spPr>
      </p:pic>
      <p:pic>
        <p:nvPicPr>
          <p:cNvPr id="30" name="圖片版面配置區 29"/>
          <p:cNvPicPr>
            <a:picLocks noGrp="1" noChangeAspect="1"/>
          </p:cNvPicPr>
          <p:nvPr>
            <p:ph type="pic" sz="quarter" idx="18"/>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086" t="6910" r="10115" b="1827"/>
          <a:stretch/>
        </p:blipFill>
        <p:spPr>
          <a:xfrm>
            <a:off x="7020394" y="4032353"/>
            <a:ext cx="2520000" cy="2060101"/>
          </a:xfrm>
          <a:prstGeom prst="rect">
            <a:avLst/>
          </a:prstGeom>
        </p:spPr>
      </p:pic>
      <p:pic>
        <p:nvPicPr>
          <p:cNvPr id="32" name="圖片版面配置區 19"/>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3934" r="3934"/>
          <a:stretch>
            <a:fillRect/>
          </a:stretch>
        </p:blipFill>
        <p:spPr>
          <a:xfrm>
            <a:off x="271711" y="1455119"/>
            <a:ext cx="3240000" cy="2343207"/>
          </a:xfrm>
          <a:prstGeom prst="rect">
            <a:avLst/>
          </a:prstGeom>
        </p:spPr>
      </p:pic>
      <p:pic>
        <p:nvPicPr>
          <p:cNvPr id="34" name="圖片版面配置區 21"/>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l="3934" r="3934"/>
          <a:stretch>
            <a:fillRect/>
          </a:stretch>
        </p:blipFill>
        <p:spPr>
          <a:xfrm>
            <a:off x="3594187" y="1455119"/>
            <a:ext cx="3240000" cy="2343207"/>
          </a:xfrm>
          <a:prstGeom prst="rect">
            <a:avLst/>
          </a:prstGeom>
        </p:spPr>
      </p:pic>
      <p:pic>
        <p:nvPicPr>
          <p:cNvPr id="40" name="圖片版面配置區 22"/>
          <p:cNvPicPr>
            <a:picLocks noGrp="1" noChangeAspect="1"/>
          </p:cNvPicPr>
          <p:nvPr>
            <p:ph type="pic" sz="quarter" idx="20"/>
          </p:nvPr>
        </p:nvPicPr>
        <p:blipFill>
          <a:blip r:embed="rId7" cstate="print">
            <a:extLst>
              <a:ext uri="{28A0092B-C50C-407E-A947-70E740481C1C}">
                <a14:useLocalDpi xmlns:a14="http://schemas.microsoft.com/office/drawing/2010/main" val="0"/>
              </a:ext>
            </a:extLst>
          </a:blip>
          <a:srcRect l="3934" r="3934"/>
          <a:stretch>
            <a:fillRect/>
          </a:stretch>
        </p:blipFill>
        <p:spPr>
          <a:xfrm>
            <a:off x="271711" y="3917623"/>
            <a:ext cx="3240000" cy="2343207"/>
          </a:xfrm>
          <a:prstGeom prst="rect">
            <a:avLst/>
          </a:prstGeom>
        </p:spPr>
      </p:pic>
      <p:pic>
        <p:nvPicPr>
          <p:cNvPr id="41" name="圖片版面配置區 23"/>
          <p:cNvPicPr>
            <a:picLocks noGrp="1" noChangeAspect="1"/>
          </p:cNvPicPr>
          <p:nvPr>
            <p:ph type="pic" sz="quarter" idx="21"/>
          </p:nvPr>
        </p:nvPicPr>
        <p:blipFill>
          <a:blip r:embed="rId8" cstate="print">
            <a:extLst>
              <a:ext uri="{28A0092B-C50C-407E-A947-70E740481C1C}">
                <a14:useLocalDpi xmlns:a14="http://schemas.microsoft.com/office/drawing/2010/main" val="0"/>
              </a:ext>
            </a:extLst>
          </a:blip>
          <a:srcRect l="3934" r="3934"/>
          <a:stretch>
            <a:fillRect/>
          </a:stretch>
        </p:blipFill>
        <p:spPr>
          <a:xfrm>
            <a:off x="3594187" y="3917623"/>
            <a:ext cx="3240000" cy="2343207"/>
          </a:xfrm>
          <a:prstGeom prst="rect">
            <a:avLst/>
          </a:prstGeom>
          <a:solidFill>
            <a:schemeClr val="accent5">
              <a:alpha val="30000"/>
            </a:schemeClr>
          </a:solidFill>
        </p:spPr>
      </p:pic>
      <p:pic>
        <p:nvPicPr>
          <p:cNvPr id="43" name="圖片版面配置區 34"/>
          <p:cNvPicPr>
            <a:picLocks noChangeAspect="1"/>
          </p:cNvPicPr>
          <p:nvPr/>
        </p:nvPicPr>
        <p:blipFill rotWithShape="1">
          <a:blip r:embed="rId9" cstate="print">
            <a:extLst>
              <a:ext uri="{28A0092B-C50C-407E-A947-70E740481C1C}">
                <a14:useLocalDpi xmlns:a14="http://schemas.microsoft.com/office/drawing/2010/main" val="0"/>
              </a:ext>
            </a:extLst>
          </a:blip>
          <a:srcRect l="13170" t="16837" r="12149" b="2027"/>
          <a:stretch/>
        </p:blipFill>
        <p:spPr>
          <a:xfrm>
            <a:off x="9632509" y="1732004"/>
            <a:ext cx="2520000" cy="2055442"/>
          </a:xfrm>
          <a:prstGeom prst="rect">
            <a:avLst/>
          </a:prstGeom>
          <a:solidFill>
            <a:schemeClr val="accent3">
              <a:alpha val="30000"/>
            </a:schemeClr>
          </a:solidFill>
        </p:spPr>
      </p:pic>
      <p:pic>
        <p:nvPicPr>
          <p:cNvPr id="45" name="圖片版面配置區 35"/>
          <p:cNvPicPr>
            <a:picLocks noGrp="1" noChangeAspect="1"/>
          </p:cNvPicPr>
          <p:nvPr>
            <p:ph type="pic" sz="quarter" idx="19"/>
          </p:nvPr>
        </p:nvPicPr>
        <p:blipFill rotWithShape="1">
          <a:blip r:embed="rId10" cstate="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rcRect l="17684" t="11206" r="9716" b="8746"/>
          <a:stretch/>
        </p:blipFill>
        <p:spPr>
          <a:xfrm>
            <a:off x="9650509" y="4021506"/>
            <a:ext cx="2484000" cy="2056166"/>
          </a:xfrm>
          <a:prstGeom prst="rect">
            <a:avLst/>
          </a:prstGeom>
        </p:spPr>
      </p:pic>
      <p:sp>
        <p:nvSpPr>
          <p:cNvPr id="46" name="標題 2"/>
          <p:cNvSpPr>
            <a:spLocks noGrp="1"/>
          </p:cNvSpPr>
          <p:nvPr>
            <p:ph type="title"/>
          </p:nvPr>
        </p:nvSpPr>
        <p:spPr>
          <a:xfrm>
            <a:off x="796634" y="258089"/>
            <a:ext cx="10515600" cy="1080000"/>
          </a:xfrm>
          <a:solidFill>
            <a:schemeClr val="accent1"/>
          </a:solidFill>
          <a:ln>
            <a:noFill/>
          </a:ln>
        </p:spPr>
        <p:style>
          <a:lnRef idx="0">
            <a:scrgbClr r="0" g="0" b="0"/>
          </a:lnRef>
          <a:fillRef idx="0">
            <a:scrgbClr r="0" g="0" b="0"/>
          </a:fillRef>
          <a:effectRef idx="0">
            <a:scrgbClr r="0" g="0" b="0"/>
          </a:effectRef>
          <a:fontRef idx="minor">
            <a:schemeClr val="lt1"/>
          </a:fontRef>
        </p:style>
        <p:txBody>
          <a:bodyPr anchor="b">
            <a:normAutofit/>
          </a:bodyPr>
          <a:lstStyle/>
          <a:p>
            <a:pPr algn="ctr">
              <a:lnSpc>
                <a:spcPct val="50000"/>
              </a:lnSpc>
            </a:pPr>
            <a:r>
              <a:rPr lang="zh-TW" altLang="en-US" b="1" dirty="0" smtClean="0">
                <a:latin typeface="微軟正黑體" panose="020B0604030504040204" pitchFamily="34" charset="-120"/>
                <a:ea typeface="微軟正黑體" panose="020B0604030504040204" pitchFamily="34" charset="-120"/>
              </a:rPr>
              <a:t>頒獎</a:t>
            </a:r>
            <a:r>
              <a:rPr lang="en-US" altLang="zh-TW" sz="2000" b="1" dirty="0" smtClean="0">
                <a:latin typeface="微軟正黑體" panose="020B0604030504040204" pitchFamily="34" charset="-120"/>
                <a:ea typeface="微軟正黑體" panose="020B0604030504040204" pitchFamily="34" charset="-120"/>
              </a:rPr>
              <a:t/>
            </a:r>
            <a:br>
              <a:rPr lang="en-US" altLang="zh-TW" sz="2000" b="1" dirty="0" smtClean="0">
                <a:latin typeface="微軟正黑體" panose="020B0604030504040204" pitchFamily="34" charset="-120"/>
                <a:ea typeface="微軟正黑體" panose="020B0604030504040204" pitchFamily="34" charset="-120"/>
              </a:rPr>
            </a:br>
            <a:r>
              <a:rPr lang="en-US" altLang="zh-TW" sz="2000" b="1" dirty="0" smtClean="0">
                <a:latin typeface="微軟正黑體" panose="020B0604030504040204" pitchFamily="34" charset="-120"/>
                <a:ea typeface="微軟正黑體" panose="020B0604030504040204" pitchFamily="34" charset="-120"/>
              </a:rPr>
              <a:t/>
            </a:r>
            <a:br>
              <a:rPr lang="en-US" altLang="zh-TW" sz="2000" b="1" dirty="0" smtClean="0">
                <a:latin typeface="微軟正黑體" panose="020B0604030504040204" pitchFamily="34" charset="-120"/>
                <a:ea typeface="微軟正黑體" panose="020B0604030504040204" pitchFamily="34" charset="-120"/>
              </a:rPr>
            </a:br>
            <a:r>
              <a:rPr lang="zh-TW" altLang="en-US" sz="2000" b="1" dirty="0">
                <a:latin typeface="微軟正黑體" panose="020B0604030504040204" pitchFamily="34" charset="-120"/>
                <a:ea typeface="微軟正黑體" panose="020B0604030504040204" pitchFamily="34" charset="-120"/>
              </a:rPr>
              <a:t>第</a:t>
            </a:r>
            <a:r>
              <a:rPr lang="en-US" altLang="zh-TW" sz="2000" b="1" dirty="0">
                <a:latin typeface="微軟正黑體" panose="020B0604030504040204" pitchFamily="34" charset="-120"/>
                <a:ea typeface="微軟正黑體" panose="020B0604030504040204" pitchFamily="34" charset="-120"/>
              </a:rPr>
              <a:t>11</a:t>
            </a:r>
            <a:r>
              <a:rPr lang="zh-TW" altLang="en-US" sz="2000" b="1" dirty="0" smtClean="0">
                <a:latin typeface="微軟正黑體" panose="020B0604030504040204" pitchFamily="34" charset="-120"/>
                <a:ea typeface="微軟正黑體" panose="020B0604030504040204" pitchFamily="34" charset="-120"/>
              </a:rPr>
              <a:t>屆理監事</a:t>
            </a:r>
            <a:r>
              <a:rPr lang="zh-TW" altLang="en-US" sz="2000" b="1" dirty="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顧問、</a:t>
            </a:r>
            <a:r>
              <a:rPr lang="zh-TW" altLang="en-US" sz="2000" b="1" dirty="0">
                <a:latin typeface="微軟正黑體" panose="020B0604030504040204" pitchFamily="34" charset="-120"/>
                <a:ea typeface="微軟正黑體" panose="020B0604030504040204" pitchFamily="34" charset="-120"/>
              </a:rPr>
              <a:t>委員會幹部</a:t>
            </a:r>
          </a:p>
        </p:txBody>
      </p:sp>
    </p:spTree>
    <p:extLst>
      <p:ext uri="{BB962C8B-B14F-4D97-AF65-F5344CB8AC3E}">
        <p14:creationId xmlns:p14="http://schemas.microsoft.com/office/powerpoint/2010/main" val="4016843478"/>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244372"/>
            <a:ext cx="10515600" cy="673200"/>
          </a:xfrm>
          <a:solidFill>
            <a:schemeClr val="accent1"/>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fontScale="90000"/>
          </a:bodyPr>
          <a:lstStyle/>
          <a:p>
            <a:pPr algn="ctr"/>
            <a:r>
              <a:rPr lang="zh-TW" altLang="en-US" b="1" dirty="0">
                <a:solidFill>
                  <a:schemeClr val="lt1"/>
                </a:solidFill>
                <a:latin typeface="微軟正黑體" panose="020B0604030504040204" pitchFamily="34" charset="-120"/>
                <a:ea typeface="微軟正黑體" panose="020B0604030504040204" pitchFamily="34" charset="-120"/>
              </a:rPr>
              <a:t>會務報告、提案討論暨臨時動議</a:t>
            </a:r>
          </a:p>
        </p:txBody>
      </p:sp>
      <p:pic>
        <p:nvPicPr>
          <p:cNvPr id="16" name="圖片版面配置區 15"/>
          <p:cNvPicPr>
            <a:picLocks noGrp="1" noChangeAspect="1"/>
          </p:cNvPicPr>
          <p:nvPr>
            <p:ph type="pic" sz="quarter" idx="29"/>
          </p:nvPr>
        </p:nvPicPr>
        <p:blipFill>
          <a:blip r:embed="rId2" cstate="print">
            <a:extLst>
              <a:ext uri="{28A0092B-C50C-407E-A947-70E740481C1C}">
                <a14:useLocalDpi xmlns:a14="http://schemas.microsoft.com/office/drawing/2010/main" val="0"/>
              </a:ext>
            </a:extLst>
          </a:blip>
          <a:srcRect t="13271" b="13271"/>
          <a:stretch>
            <a:fillRect/>
          </a:stretch>
        </p:blipFill>
        <p:spPr>
          <a:xfrm>
            <a:off x="4334570" y="1503959"/>
            <a:ext cx="3552841" cy="1957811"/>
          </a:xfrm>
          <a:prstGeom prst="rect">
            <a:avLst/>
          </a:prstGeom>
        </p:spPr>
      </p:pic>
      <p:pic>
        <p:nvPicPr>
          <p:cNvPr id="17" name="圖片版面配置區 16"/>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22370" r="22370"/>
          <a:stretch>
            <a:fillRect/>
          </a:stretch>
        </p:blipFill>
        <p:spPr>
          <a:xfrm>
            <a:off x="500750" y="1503960"/>
            <a:ext cx="3552841" cy="4286018"/>
          </a:xfrm>
          <a:prstGeom prst="rect">
            <a:avLst/>
          </a:prstGeom>
        </p:spPr>
      </p:pic>
      <p:pic>
        <p:nvPicPr>
          <p:cNvPr id="31" name="圖片版面配置區 30"/>
          <p:cNvPicPr>
            <a:picLocks noGrp="1" noChangeAspect="1"/>
          </p:cNvPicPr>
          <p:nvPr>
            <p:ph type="pic" sz="quarter" idx="27"/>
          </p:nvPr>
        </p:nvPicPr>
        <p:blipFill>
          <a:blip r:embed="rId4" cstate="print">
            <a:extLst>
              <a:ext uri="{28A0092B-C50C-407E-A947-70E740481C1C}">
                <a14:useLocalDpi xmlns:a14="http://schemas.microsoft.com/office/drawing/2010/main" val="0"/>
              </a:ext>
            </a:extLst>
          </a:blip>
          <a:srcRect l="18917" r="18917"/>
          <a:stretch>
            <a:fillRect/>
          </a:stretch>
        </p:blipFill>
        <p:spPr>
          <a:xfrm>
            <a:off x="8168390" y="1504135"/>
            <a:ext cx="3552841" cy="4286018"/>
          </a:xfrm>
        </p:spPr>
      </p:pic>
      <p:pic>
        <p:nvPicPr>
          <p:cNvPr id="30" name="圖片版面配置區 17"/>
          <p:cNvPicPr>
            <a:picLocks noGrp="1" noChangeAspect="1"/>
          </p:cNvPicPr>
          <p:nvPr>
            <p:ph type="pic" sz="quarter" idx="31"/>
          </p:nvPr>
        </p:nvPicPr>
        <p:blipFill>
          <a:blip r:embed="rId5" cstate="print">
            <a:extLst>
              <a:ext uri="{28A0092B-C50C-407E-A947-70E740481C1C}">
                <a14:useLocalDpi xmlns:a14="http://schemas.microsoft.com/office/drawing/2010/main" val="0"/>
              </a:ext>
            </a:extLst>
          </a:blip>
          <a:srcRect t="8680" b="8680"/>
          <a:stretch>
            <a:fillRect/>
          </a:stretch>
        </p:blipFill>
        <p:spPr>
          <a:xfrm>
            <a:off x="4334570" y="3832342"/>
            <a:ext cx="3552841" cy="1957811"/>
          </a:xfrm>
          <a:prstGeom prst="rect">
            <a:avLst/>
          </a:prstGeom>
        </p:spPr>
      </p:pic>
    </p:spTree>
    <p:extLst>
      <p:ext uri="{BB962C8B-B14F-4D97-AF65-F5344CB8AC3E}">
        <p14:creationId xmlns:p14="http://schemas.microsoft.com/office/powerpoint/2010/main" val="408653046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244372"/>
            <a:ext cx="10515600" cy="673200"/>
          </a:xfrm>
          <a:solidFill>
            <a:schemeClr val="accent1"/>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fontScale="90000"/>
          </a:bodyPr>
          <a:lstStyle/>
          <a:p>
            <a:pPr algn="ctr"/>
            <a:r>
              <a:rPr lang="zh-TW" altLang="en-US" b="1" dirty="0">
                <a:solidFill>
                  <a:schemeClr val="lt1"/>
                </a:solidFill>
                <a:latin typeface="微軟正黑體" panose="020B0604030504040204" pitchFamily="34" charset="-120"/>
                <a:ea typeface="微軟正黑體" panose="020B0604030504040204" pitchFamily="34" charset="-120"/>
              </a:rPr>
              <a:t>第</a:t>
            </a:r>
            <a:r>
              <a:rPr lang="en-US" altLang="zh-TW" b="1" dirty="0">
                <a:solidFill>
                  <a:schemeClr val="lt1"/>
                </a:solidFill>
                <a:latin typeface="微軟正黑體" panose="020B0604030504040204" pitchFamily="34" charset="-120"/>
                <a:ea typeface="微軟正黑體" panose="020B0604030504040204" pitchFamily="34" charset="-120"/>
              </a:rPr>
              <a:t>12</a:t>
            </a:r>
            <a:r>
              <a:rPr lang="zh-TW" altLang="en-US" b="1" dirty="0">
                <a:solidFill>
                  <a:schemeClr val="lt1"/>
                </a:solidFill>
                <a:latin typeface="微軟正黑體" panose="020B0604030504040204" pitchFamily="34" charset="-120"/>
                <a:ea typeface="微軟正黑體" panose="020B0604030504040204" pitchFamily="34" charset="-120"/>
              </a:rPr>
              <a:t>屆理監事選舉</a:t>
            </a:r>
          </a:p>
        </p:txBody>
      </p:sp>
      <p:sp>
        <p:nvSpPr>
          <p:cNvPr id="9" name="文字版面配置區 8"/>
          <p:cNvSpPr>
            <a:spLocks noGrp="1"/>
          </p:cNvSpPr>
          <p:nvPr>
            <p:ph type="body" sz="quarter" idx="26"/>
          </p:nvPr>
        </p:nvSpPr>
        <p:spPr>
          <a:xfrm>
            <a:off x="5338082" y="1340365"/>
            <a:ext cx="468000" cy="2380558"/>
          </a:xfrm>
        </p:spPr>
        <p:txBody>
          <a:bodyPr anchor="ctr">
            <a:normAutofit/>
          </a:bodyPr>
          <a:lstStyle/>
          <a:p>
            <a:r>
              <a:rPr lang="zh-TW" altLang="en-US" sz="1800" b="1" kern="0" dirty="0" smtClean="0">
                <a:solidFill>
                  <a:schemeClr val="tx1"/>
                </a:solidFill>
                <a:latin typeface="微軟正黑體" panose="020B0604030504040204" pitchFamily="34" charset="-120"/>
                <a:ea typeface="微軟正黑體" panose="020B0604030504040204" pitchFamily="34" charset="-120"/>
              </a:rPr>
              <a:t>選舉注意事項說明</a:t>
            </a:r>
            <a:endParaRPr lang="zh-TW" altLang="en-US" sz="1800" b="1" kern="0" dirty="0">
              <a:solidFill>
                <a:schemeClr val="tx1"/>
              </a:solidFill>
              <a:latin typeface="微軟正黑體" panose="020B0604030504040204" pitchFamily="34" charset="-120"/>
              <a:ea typeface="微軟正黑體" panose="020B0604030504040204" pitchFamily="34" charset="-120"/>
            </a:endParaRPr>
          </a:p>
        </p:txBody>
      </p:sp>
      <p:pic>
        <p:nvPicPr>
          <p:cNvPr id="17" name="圖片版面配置區 16"/>
          <p:cNvPicPr>
            <a:picLocks noGrp="1" noChangeAspect="1"/>
          </p:cNvPicPr>
          <p:nvPr>
            <p:ph type="pic" sz="quarter" idx="27"/>
          </p:nvPr>
        </p:nvPicPr>
        <p:blipFill>
          <a:blip r:embed="rId2" cstate="print">
            <a:extLst>
              <a:ext uri="{28A0092B-C50C-407E-A947-70E740481C1C}">
                <a14:useLocalDpi xmlns:a14="http://schemas.microsoft.com/office/drawing/2010/main" val="0"/>
              </a:ext>
            </a:extLst>
          </a:blip>
          <a:srcRect t="8646" b="8646"/>
          <a:stretch>
            <a:fillRect/>
          </a:stretch>
        </p:blipFill>
        <p:spPr>
          <a:xfrm>
            <a:off x="6480251" y="1341896"/>
            <a:ext cx="4320000" cy="2380558"/>
          </a:xfrm>
        </p:spPr>
      </p:pic>
      <p:sp>
        <p:nvSpPr>
          <p:cNvPr id="11" name="文字版面配置區 10"/>
          <p:cNvSpPr>
            <a:spLocks noGrp="1"/>
          </p:cNvSpPr>
          <p:nvPr>
            <p:ph type="body" sz="quarter" idx="28"/>
          </p:nvPr>
        </p:nvSpPr>
        <p:spPr>
          <a:xfrm>
            <a:off x="10800251" y="1341721"/>
            <a:ext cx="468000" cy="2380558"/>
          </a:xfrm>
          <a:solidFill>
            <a:schemeClr val="accent4"/>
          </a:solidFill>
        </p:spPr>
        <p:txBody>
          <a:bodyPr vert="horz" wrap="square" lIns="91440" tIns="45720" rIns="91440" bIns="45720" rtlCol="0" anchor="ctr">
            <a:normAutofit/>
          </a:bodyPr>
          <a:lstStyle/>
          <a:p>
            <a:r>
              <a:rPr lang="zh-TW" altLang="en-US" sz="1800" b="1" kern="0" dirty="0">
                <a:solidFill>
                  <a:schemeClr val="tx1"/>
                </a:solidFill>
                <a:latin typeface="微軟正黑體" panose="020B0604030504040204" pitchFamily="34" charset="-120"/>
                <a:ea typeface="微軟正黑體" panose="020B0604030504040204" pitchFamily="34" charset="-120"/>
              </a:rPr>
              <a:t>領票</a:t>
            </a:r>
          </a:p>
        </p:txBody>
      </p:sp>
      <p:pic>
        <p:nvPicPr>
          <p:cNvPr id="16" name="圖片版面配置區 15"/>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3299" b="13299"/>
          <a:stretch>
            <a:fillRect/>
          </a:stretch>
        </p:blipFill>
        <p:spPr>
          <a:xfrm>
            <a:off x="1018082" y="1340365"/>
            <a:ext cx="4320000" cy="2380558"/>
          </a:xfrm>
          <a:prstGeom prst="rect">
            <a:avLst/>
          </a:prstGeom>
        </p:spPr>
      </p:pic>
      <p:sp>
        <p:nvSpPr>
          <p:cNvPr id="18" name="文字版面配置區 8"/>
          <p:cNvSpPr>
            <a:spLocks noGrp="1"/>
          </p:cNvSpPr>
          <p:nvPr>
            <p:ph type="body" sz="quarter" idx="26"/>
          </p:nvPr>
        </p:nvSpPr>
        <p:spPr>
          <a:xfrm>
            <a:off x="5383441" y="3997037"/>
            <a:ext cx="468000" cy="2378480"/>
          </a:xfrm>
        </p:spPr>
        <p:txBody>
          <a:bodyPr anchor="ctr">
            <a:normAutofit/>
          </a:bodyPr>
          <a:lstStyle/>
          <a:p>
            <a:r>
              <a:rPr lang="zh-TW" altLang="en-US" sz="1800" b="1" kern="0" dirty="0">
                <a:solidFill>
                  <a:schemeClr val="tx1"/>
                </a:solidFill>
                <a:latin typeface="微軟正黑體" panose="020B0604030504040204" pitchFamily="34" charset="-120"/>
                <a:ea typeface="微軟正黑體" panose="020B0604030504040204" pitchFamily="34" charset="-120"/>
              </a:rPr>
              <a:t>圈票</a:t>
            </a:r>
          </a:p>
        </p:txBody>
      </p:sp>
      <p:sp>
        <p:nvSpPr>
          <p:cNvPr id="19" name="文字版面配置區 10"/>
          <p:cNvSpPr>
            <a:spLocks noGrp="1"/>
          </p:cNvSpPr>
          <p:nvPr>
            <p:ph type="body" sz="quarter" idx="28"/>
          </p:nvPr>
        </p:nvSpPr>
        <p:spPr>
          <a:xfrm>
            <a:off x="10800251" y="3997037"/>
            <a:ext cx="468000" cy="2378481"/>
          </a:xfrm>
          <a:solidFill>
            <a:schemeClr val="accent4"/>
          </a:solidFill>
        </p:spPr>
        <p:txBody>
          <a:bodyPr vert="horz" wrap="square" lIns="91440" tIns="45720" rIns="91440" bIns="45720" rtlCol="0" anchor="ctr">
            <a:normAutofit/>
          </a:bodyPr>
          <a:lstStyle/>
          <a:p>
            <a:r>
              <a:rPr lang="zh-TW" altLang="en-US" sz="1800" b="1" kern="0" dirty="0">
                <a:solidFill>
                  <a:schemeClr val="tx1"/>
                </a:solidFill>
                <a:latin typeface="微軟正黑體" panose="020B0604030504040204" pitchFamily="34" charset="-120"/>
                <a:ea typeface="微軟正黑體" panose="020B0604030504040204" pitchFamily="34" charset="-120"/>
              </a:rPr>
              <a:t>監事會監票</a:t>
            </a:r>
          </a:p>
        </p:txBody>
      </p:sp>
      <p:pic>
        <p:nvPicPr>
          <p:cNvPr id="29" name="圖片版面配置區 26"/>
          <p:cNvPicPr>
            <a:picLocks noGrp="1" noChangeAspect="1"/>
          </p:cNvPicPr>
          <p:nvPr>
            <p:ph type="pic" sz="quarter" idx="29"/>
          </p:nvPr>
        </p:nvPicPr>
        <p:blipFill rotWithShape="1">
          <a:blip r:embed="rId4" cstate="print">
            <a:extLst>
              <a:ext uri="{28A0092B-C50C-407E-A947-70E740481C1C}">
                <a14:useLocalDpi xmlns:a14="http://schemas.microsoft.com/office/drawing/2010/main" val="0"/>
              </a:ext>
            </a:extLst>
          </a:blip>
          <a:srcRect t="13273" b="13273"/>
          <a:stretch/>
        </p:blipFill>
        <p:spPr>
          <a:xfrm>
            <a:off x="1063886" y="3995856"/>
            <a:ext cx="4319587" cy="2379662"/>
          </a:xfrm>
          <a:prstGeom prst="rect">
            <a:avLst/>
          </a:prstGeom>
        </p:spPr>
      </p:pic>
      <p:pic>
        <p:nvPicPr>
          <p:cNvPr id="31" name="圖片版面配置區 23"/>
          <p:cNvPicPr>
            <a:picLocks noGrp="1" noChangeAspect="1"/>
          </p:cNvPicPr>
          <p:nvPr>
            <p:ph type="pic" sz="quarter" idx="31"/>
          </p:nvPr>
        </p:nvPicPr>
        <p:blipFill>
          <a:blip r:embed="rId5" cstate="print">
            <a:extLst>
              <a:ext uri="{28A0092B-C50C-407E-A947-70E740481C1C}">
                <a14:useLocalDpi xmlns:a14="http://schemas.microsoft.com/office/drawing/2010/main" val="0"/>
              </a:ext>
            </a:extLst>
          </a:blip>
          <a:srcRect t="13273" b="13273"/>
          <a:stretch>
            <a:fillRect/>
          </a:stretch>
        </p:blipFill>
        <p:spPr>
          <a:xfrm>
            <a:off x="6480664" y="3997212"/>
            <a:ext cx="4319587" cy="2379662"/>
          </a:xfrm>
        </p:spPr>
      </p:pic>
    </p:spTree>
    <p:extLst>
      <p:ext uri="{BB962C8B-B14F-4D97-AF65-F5344CB8AC3E}">
        <p14:creationId xmlns:p14="http://schemas.microsoft.com/office/powerpoint/2010/main" val="292909234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par>
    </p:tnLst>
  </p:timing>
</p:sld>
</file>

<file path=ppt/theme/theme1.xml><?xml version="1.0" encoding="utf-8"?>
<a:theme xmlns:a="http://schemas.openxmlformats.org/drawingml/2006/main" name="TITL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30259</TotalTime>
  <Words>229</Words>
  <Application>Microsoft Office PowerPoint</Application>
  <PresentationFormat>寬螢幕</PresentationFormat>
  <Paragraphs>49</Paragraphs>
  <Slides>17</Slides>
  <Notes>0</Notes>
  <HiddenSlides>0</HiddenSlides>
  <MMClips>0</MMClips>
  <ScaleCrop>false</ScaleCrop>
  <HeadingPairs>
    <vt:vector size="6" baseType="variant">
      <vt:variant>
        <vt:lpstr>使用字型</vt:lpstr>
      </vt:variant>
      <vt:variant>
        <vt:i4>11</vt:i4>
      </vt:variant>
      <vt:variant>
        <vt:lpstr>佈景主題</vt:lpstr>
      </vt:variant>
      <vt:variant>
        <vt:i4>2</vt:i4>
      </vt:variant>
      <vt:variant>
        <vt:lpstr>投影片標題</vt:lpstr>
      </vt:variant>
      <vt:variant>
        <vt:i4>17</vt:i4>
      </vt:variant>
    </vt:vector>
  </HeadingPairs>
  <TitlesOfParts>
    <vt:vector size="30" baseType="lpstr">
      <vt:lpstr>Arial Unicode MS</vt:lpstr>
      <vt:lpstr>FontAwesome</vt:lpstr>
      <vt:lpstr>Open Sans</vt:lpstr>
      <vt:lpstr>游ゴシック</vt:lpstr>
      <vt:lpstr>游ゴシック Light</vt:lpstr>
      <vt:lpstr>華康新特明體</vt:lpstr>
      <vt:lpstr>微軟正黑體</vt:lpstr>
      <vt:lpstr>新細明體</vt:lpstr>
      <vt:lpstr>Arial</vt:lpstr>
      <vt:lpstr>Calibri</vt:lpstr>
      <vt:lpstr>Calibri Light</vt:lpstr>
      <vt:lpstr>TITLES</vt:lpstr>
      <vt:lpstr>Office 佈景主題</vt:lpstr>
      <vt:lpstr>第12屆第1次會員代表大會</vt:lpstr>
      <vt:lpstr>會員代表報到</vt:lpstr>
      <vt:lpstr>PowerPoint 簡報</vt:lpstr>
      <vt:lpstr>大會正式開始</vt:lpstr>
      <vt:lpstr>貴賓致詞</vt:lpstr>
      <vt:lpstr>頒獎  第11屆理監事、顧問、委員會幹部</vt:lpstr>
      <vt:lpstr>頒獎  第11屆理監事、顧問、委員會幹部</vt:lpstr>
      <vt:lpstr>會務報告、提案討論暨臨時動議</vt:lpstr>
      <vt:lpstr>第12屆理監事選舉</vt:lpstr>
      <vt:lpstr>會員交流</vt:lpstr>
      <vt:lpstr>專題演講</vt:lpstr>
      <vt:lpstr>開票暨宣佈理監事當選名單</vt:lpstr>
      <vt:lpstr>第12屆第1次理監事聯席會議</vt:lpstr>
      <vt:lpstr>晚 宴</vt:lpstr>
      <vt:lpstr>PowerPoint 簡報</vt:lpstr>
      <vt:lpstr>PowerPoint 簡報</vt:lpstr>
      <vt:lpstr>感謝有您參與 第12屆第1次會員代表大會 ~圓滿成功~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製藥協會30周年</dc:title>
  <dc:creator>ling</dc:creator>
  <cp:lastModifiedBy>summer</cp:lastModifiedBy>
  <cp:revision>591</cp:revision>
  <dcterms:created xsi:type="dcterms:W3CDTF">2016-07-27T20:38:12Z</dcterms:created>
  <dcterms:modified xsi:type="dcterms:W3CDTF">2023-07-28T02:15:58Z</dcterms:modified>
  <cp:category>Templates</cp:category>
</cp:coreProperties>
</file>