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4"/>
  </p:notesMasterIdLst>
  <p:handoutMasterIdLst>
    <p:handoutMasterId r:id="rId5"/>
  </p:handoutMasterIdLst>
  <p:sldIdLst>
    <p:sldId id="630" r:id="rId2"/>
    <p:sldId id="666" r:id="rId3"/>
  </p:sldIdLst>
  <p:sldSz cx="9144000" cy="6858000" type="screen4x3"/>
  <p:notesSz cx="6669088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B018B"/>
    <a:srgbClr val="FFCCFF"/>
    <a:srgbClr val="000000"/>
    <a:srgbClr val="FEFE4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03" autoAdjust="0"/>
    <p:restoredTop sz="94633" autoAdjust="0"/>
  </p:normalViewPr>
  <p:slideViewPr>
    <p:cSldViewPr>
      <p:cViewPr varScale="1">
        <p:scale>
          <a:sx n="60" d="100"/>
          <a:sy n="60" d="100"/>
        </p:scale>
        <p:origin x="-139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kumimoji="0"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kumimoji="0"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AC968A6F-6CF8-4A8A-81AF-1BCC4CB117C5}" type="datetimeFigureOut">
              <a:rPr lang="zh-TW" altLang="en-US"/>
              <a:pPr>
                <a:defRPr/>
              </a:pPr>
              <a:t>2015/8/7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kumimoji="0"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kumimoji="0"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E01000D8-43F0-4749-9CCA-2AC795C519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kumimoji="0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kumimoji="0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0503D55-9F2E-453F-93FD-45DB8BE7C97B}" type="datetimeFigureOut">
              <a:rPr lang="zh-TW" altLang="en-US"/>
              <a:pPr>
                <a:defRPr/>
              </a:pPr>
              <a:t>2015/8/7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8813"/>
          </a:xfrm>
          <a:prstGeom prst="rect">
            <a:avLst/>
          </a:prstGeom>
        </p:spPr>
        <p:txBody>
          <a:bodyPr vert="horz" lIns="94458" tIns="47229" rIns="94458" bIns="47229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kumimoji="0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kumimoji="0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0973F7-B645-4787-8DA9-D55CE2D53B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6" descr="cpmda-mark.bmp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71438"/>
            <a:ext cx="9286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5804" y="714364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1AD4A-592F-4EF3-A0F1-FC050CD12BB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1FC472-02E7-4FE4-9C15-2142D5210E1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6" name="手繪多邊形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 dirty="0"/>
          </a:p>
        </p:txBody>
      </p:sp>
      <p:cxnSp>
        <p:nvCxnSpPr>
          <p:cNvPr id="8" name="直線接點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 dirty="0"/>
          </a:p>
        </p:txBody>
      </p:sp>
      <p:sp>
        <p:nvSpPr>
          <p:cNvPr id="10" name="＞形箭號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80A22A-B10B-4035-9740-693ACC51CF4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36AA-52BF-46AF-8BA2-5812BAC22FD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6B8AC-2E9F-4F7A-9D6C-089A94FF0B0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4572-1040-4478-9B12-1C30C8709D4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202F-EB6B-47EF-8074-A2413EDF48C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59076-29D8-4AE1-AA5F-CB0E3DEBBC7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A8EC5-2915-41EE-A2F6-AC16E98CDA1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54C1D-E3CC-4237-AE99-6543E9E7622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＞形箭號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 dirty="0"/>
          </a:p>
        </p:txBody>
      </p:sp>
      <p:sp>
        <p:nvSpPr>
          <p:cNvPr id="5" name="＞形箭號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DEAF47-168E-4F55-B489-B408F9F4A42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DEEC-4EFE-4C95-8C9A-12105634C78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67C657-8507-4957-AFE5-3DA9FA0DFA3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730E3-2031-41F0-8F77-0CD7C2DE093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0421A-8B37-42E6-AE3A-5DBDF4B1DBF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 dirty="0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33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7A46242F-8164-457B-8FF7-37B476E8E26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pic>
        <p:nvPicPr>
          <p:cNvPr id="1037" name="圖片 6" descr="cpmda-mark.bmp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1438" y="71438"/>
            <a:ext cx="9286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1" r:id="rId3"/>
    <p:sldLayoutId id="2147483740" r:id="rId4"/>
    <p:sldLayoutId id="2147483744" r:id="rId5"/>
    <p:sldLayoutId id="2147483739" r:id="rId6"/>
    <p:sldLayoutId id="2147483745" r:id="rId7"/>
    <p:sldLayoutId id="2147483738" r:id="rId8"/>
    <p:sldLayoutId id="2147483737" r:id="rId9"/>
    <p:sldLayoutId id="2147483746" r:id="rId10"/>
    <p:sldLayoutId id="2147483747" r:id="rId11"/>
    <p:sldLayoutId id="2147483736" r:id="rId12"/>
    <p:sldLayoutId id="2147483735" r:id="rId13"/>
    <p:sldLayoutId id="2147483734" r:id="rId14"/>
    <p:sldLayoutId id="2147483733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ctrTitle"/>
          </p:nvPr>
        </p:nvSpPr>
        <p:spPr bwMode="auto">
          <a:xfrm>
            <a:off x="758825" y="3365500"/>
            <a:ext cx="7772400" cy="1470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zh-TW" sz="2400" b="0" dirty="0" smtClean="0">
                <a:solidFill>
                  <a:srgbClr val="1B018B"/>
                </a:solidFill>
                <a:effectLst/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400" b="0" dirty="0" smtClean="0">
                <a:solidFill>
                  <a:srgbClr val="1B018B"/>
                </a:solidFill>
                <a:effectLst/>
                <a:latin typeface="標楷體" pitchFamily="65" charset="-120"/>
                <a:ea typeface="標楷體" pitchFamily="65" charset="-120"/>
              </a:rPr>
              <a:t>月北京行欲商業會談之品種</a:t>
            </a:r>
            <a:endParaRPr lang="en-US" altLang="zh-TW" sz="2400" b="0" dirty="0" smtClean="0">
              <a:solidFill>
                <a:srgbClr val="1B018B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9458" name="圖片 3" descr="中華民國製藥發展協會_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125538"/>
            <a:ext cx="73215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86807" cy="438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61"/>
                <a:gridCol w="1073692"/>
                <a:gridCol w="2064790"/>
                <a:gridCol w="1970386"/>
                <a:gridCol w="1773878"/>
              </a:tblGrid>
              <a:tr h="232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u="none" strike="noStrike" dirty="0" smtClean="0">
                          <a:solidFill>
                            <a:srgbClr val="1B018B"/>
                          </a:solidFill>
                          <a:effectLst/>
                        </a:rPr>
                        <a:t>类别</a:t>
                      </a:r>
                      <a:endParaRPr lang="en-US" altLang="zh-TW" sz="1600" b="0" i="0" u="none" strike="noStrike" dirty="0">
                        <a:solidFill>
                          <a:srgbClr val="1B018B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 smtClean="0">
                          <a:solidFill>
                            <a:srgbClr val="1B018B"/>
                          </a:solidFill>
                          <a:effectLst/>
                          <a:latin typeface="+mn-lt"/>
                        </a:rPr>
                        <a:t>品项代号</a:t>
                      </a:r>
                      <a:endParaRPr lang="en-US" altLang="zh-TW" sz="1600" b="0" i="0" u="none" strike="noStrike" dirty="0">
                        <a:solidFill>
                          <a:srgbClr val="1B018B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kern="1200" dirty="0" smtClean="0">
                          <a:solidFill>
                            <a:srgbClr val="1B018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适应症</a:t>
                      </a:r>
                      <a:endParaRPr lang="en-US" altLang="zh-TW" sz="1600" b="0" i="0" u="none" strike="noStrike" dirty="0">
                        <a:solidFill>
                          <a:srgbClr val="1B018B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 smtClean="0">
                          <a:solidFill>
                            <a:srgbClr val="1B018B"/>
                          </a:solidFill>
                          <a:effectLst/>
                          <a:latin typeface="+mn-lt"/>
                        </a:rPr>
                        <a:t>说明</a:t>
                      </a:r>
                      <a:endParaRPr lang="en-US" sz="1600" b="0" i="0" u="none" strike="noStrike" dirty="0">
                        <a:solidFill>
                          <a:srgbClr val="1B018B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u="none" strike="noStrike" dirty="0" smtClean="0">
                          <a:solidFill>
                            <a:srgbClr val="1B018B"/>
                          </a:solidFill>
                          <a:effectLst/>
                        </a:rPr>
                        <a:t>进度 </a:t>
                      </a:r>
                      <a:endParaRPr lang="en-US" altLang="zh-TW" sz="1600" b="0" u="none" strike="noStrike" dirty="0" smtClean="0">
                        <a:solidFill>
                          <a:srgbClr val="1B018B"/>
                        </a:solidFill>
                        <a:effectLst/>
                      </a:endParaRPr>
                    </a:p>
                  </a:txBody>
                  <a:tcPr marL="9525" marR="9525" marT="9519" marB="0" anchor="ctr"/>
                </a:tc>
              </a:tr>
              <a:tr h="1457359"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kern="1200" dirty="0">
                        <a:solidFill>
                          <a:srgbClr val="1B018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1B018B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0" u="none" strike="noStrike" kern="1200" dirty="0" smtClean="0">
                        <a:solidFill>
                          <a:srgbClr val="1B018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/>
                      <a:endParaRPr lang="zh-TW" altLang="zh-TW" sz="1400" b="0" u="none" strike="noStrike" kern="1200" dirty="0">
                        <a:solidFill>
                          <a:srgbClr val="1B018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altLang="zh-TW" sz="1400" b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</a:tr>
              <a:tr h="1941590"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kern="1200" dirty="0">
                        <a:solidFill>
                          <a:srgbClr val="1B018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kern="1200" dirty="0">
                        <a:solidFill>
                          <a:srgbClr val="1B018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400" b="0" i="0" u="none" strike="noStrike" kern="1200" dirty="0">
                        <a:solidFill>
                          <a:srgbClr val="1B018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endParaRPr lang="en-US" altLang="zh-TW" sz="1400" b="0" u="none" strike="noStrike" kern="1200" dirty="0">
                        <a:solidFill>
                          <a:srgbClr val="1B018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altLang="zh-TW" sz="1400" b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9" marB="0" anchor="ctr"/>
                </a:tc>
              </a:tr>
              <a:tr h="33136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136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8625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1B018B"/>
                </a:solidFill>
              </a:rPr>
              <a:t>Products for business meeting</a:t>
            </a:r>
            <a:endParaRPr lang="zh-TW" altLang="en-US" dirty="0">
              <a:solidFill>
                <a:srgbClr val="1B018B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286348" y="585789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</a:t>
            </a:r>
            <a:r>
              <a:rPr lang="zh-TW" altLang="en-US" dirty="0" smtClean="0">
                <a:solidFill>
                  <a:srgbClr val="FF0000"/>
                </a:solidFill>
              </a:rPr>
              <a:t>備註：上表為一對一業務商談</a:t>
            </a:r>
            <a:r>
              <a:rPr lang="zh-TW" altLang="en-US" dirty="0" smtClean="0">
                <a:solidFill>
                  <a:srgbClr val="FF0000"/>
                </a:solidFill>
              </a:rPr>
              <a:t>用。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7521</TotalTime>
  <Words>38</Words>
  <Application>Microsoft Office PowerPoint</Application>
  <PresentationFormat>如螢幕大小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匯合</vt:lpstr>
      <vt:lpstr>11月北京行欲商業會談之品種</vt:lpstr>
      <vt:lpstr>Products for business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公司簡介</dc:title>
  <dc:creator>user</dc:creator>
  <cp:lastModifiedBy>ling</cp:lastModifiedBy>
  <cp:revision>581</cp:revision>
  <dcterms:created xsi:type="dcterms:W3CDTF">2005-10-18T01:55:36Z</dcterms:created>
  <dcterms:modified xsi:type="dcterms:W3CDTF">2015-08-07T02:00:13Z</dcterms:modified>
</cp:coreProperties>
</file>